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24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3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B0EAD-F928-4009-87B1-17507148879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DD2E-EFDC-4B09-B4FB-447718DC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178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信靠耶穌真是甜美</a:t>
            </a:r>
          </a:p>
        </p:txBody>
      </p:sp>
    </p:spTree>
    <p:extLst>
      <p:ext uri="{BB962C8B-B14F-4D97-AF65-F5344CB8AC3E}">
        <p14:creationId xmlns:p14="http://schemas.microsoft.com/office/powerpoint/2010/main" val="3890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只要信靠主恩言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只要信靠主的應許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祂話語必然成全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耶穌耶穌我們信靠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事事經歷祂恩典</a:t>
            </a:r>
          </a:p>
        </p:txBody>
      </p:sp>
    </p:spTree>
    <p:extLst>
      <p:ext uri="{BB962C8B-B14F-4D97-AF65-F5344CB8AC3E}">
        <p14:creationId xmlns:p14="http://schemas.microsoft.com/office/powerpoint/2010/main" val="19427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耶穌耶穌寶貴耶穌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助我信心永不變</a:t>
            </a:r>
          </a:p>
        </p:txBody>
      </p:sp>
    </p:spTree>
    <p:extLst>
      <p:ext uri="{BB962C8B-B14F-4D97-AF65-F5344CB8AC3E}">
        <p14:creationId xmlns:p14="http://schemas.microsoft.com/office/powerpoint/2010/main" val="30400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信靠耶穌何等甜美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只要信靠主寶血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只要憑著純一信心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能洗罪污白如雪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耶穌耶穌我們信靠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事事經歷祂恩典</a:t>
            </a:r>
          </a:p>
        </p:txBody>
      </p:sp>
    </p:spTree>
    <p:extLst>
      <p:ext uri="{BB962C8B-B14F-4D97-AF65-F5344CB8AC3E}">
        <p14:creationId xmlns:p14="http://schemas.microsoft.com/office/powerpoint/2010/main" val="63740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耶穌耶穌寶貴耶穌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助我信心永不變</a:t>
            </a:r>
          </a:p>
        </p:txBody>
      </p:sp>
    </p:spTree>
    <p:extLst>
      <p:ext uri="{BB962C8B-B14F-4D97-AF65-F5344CB8AC3E}">
        <p14:creationId xmlns:p14="http://schemas.microsoft.com/office/powerpoint/2010/main" val="35031196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Theme1</vt:lpstr>
      <vt:lpstr>信靠耶穌真是甜美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batisuoc</dc:creator>
  <cp:lastModifiedBy>batisuoc</cp:lastModifiedBy>
  <cp:revision>1</cp:revision>
  <dcterms:created xsi:type="dcterms:W3CDTF">2023-12-23T12:30:51Z</dcterms:created>
  <dcterms:modified xsi:type="dcterms:W3CDTF">2023-12-23T12:31:16Z</dcterms:modified>
</cp:coreProperties>
</file>