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69" r:id="rId2"/>
    <p:sldId id="670" r:id="rId3"/>
    <p:sldId id="671" r:id="rId4"/>
    <p:sldId id="672" r:id="rId5"/>
    <p:sldId id="673" r:id="rId6"/>
    <p:sldId id="674" r:id="rId7"/>
    <p:sldId id="675" r:id="rId8"/>
    <p:sldId id="676" r:id="rId9"/>
    <p:sldId id="67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623A-A244-4575-9D50-703C9D557BCC}" type="datetimeFigureOut">
              <a:rPr lang="zh-TW" altLang="en-US" smtClean="0"/>
              <a:t>2023/12/31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FC6-E6A0-4059-9CBD-344636B6EF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如此認識我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誰像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如此認識我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在我四周前後環繞我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  我躺臥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我坐下  我起來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也細察清楚</a:t>
            </a:r>
          </a:p>
        </p:txBody>
      </p:sp>
    </p:spTree>
    <p:extLst>
      <p:ext uri="{BB962C8B-B14F-4D97-AF65-F5344CB8AC3E}">
        <p14:creationId xmlns:p14="http://schemas.microsoft.com/office/powerpoint/2010/main" val="8708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年月有如閃電飛過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的手從未離開過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44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看春光  看艷陽  看落葉  看冰河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右手總晝夜扶持著我</a:t>
            </a:r>
          </a:p>
        </p:txBody>
      </p:sp>
    </p:spTree>
    <p:extLst>
      <p:ext uri="{BB962C8B-B14F-4D97-AF65-F5344CB8AC3E}">
        <p14:creationId xmlns:p14="http://schemas.microsoft.com/office/powerpoint/2010/main" val="17563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我在地上年日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已經數算過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心底的意念如海沙那麼多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1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我在地極與天涯仍舊看顧著我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這高深的愛可測得透麼</a:t>
            </a:r>
          </a:p>
        </p:txBody>
      </p:sp>
    </p:spTree>
    <p:extLst>
      <p:ext uri="{BB962C8B-B14F-4D97-AF65-F5344CB8AC3E}">
        <p14:creationId xmlns:p14="http://schemas.microsoft.com/office/powerpoint/2010/main" val="362261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迎面障礙雖避不過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但我有主同在能衝破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49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有北風  有巨浪  有禍患  有艱難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我藏身主蔭下昂然步過</a:t>
            </a:r>
          </a:p>
        </p:txBody>
      </p:sp>
    </p:spTree>
    <p:extLst>
      <p:ext uri="{BB962C8B-B14F-4D97-AF65-F5344CB8AC3E}">
        <p14:creationId xmlns:p14="http://schemas.microsoft.com/office/powerpoint/2010/main" val="262285146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167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Calibri</vt:lpstr>
      <vt:lpstr>佈景主題1</vt:lpstr>
      <vt:lpstr>如此認識我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如此認識我</dc:title>
  <dc:creator>DaTang</dc:creator>
  <cp:lastModifiedBy>batisuoc</cp:lastModifiedBy>
  <cp:revision>6</cp:revision>
  <dcterms:created xsi:type="dcterms:W3CDTF">2019-12-28T13:27:30Z</dcterms:created>
  <dcterms:modified xsi:type="dcterms:W3CDTF">2023-12-31T08:23:43Z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