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3" r:id="rId2"/>
    <p:sldId id="390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2638-3467-4EC0-AEE5-418F2C9B0F06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1434-0DED-473C-B39C-38D8567269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深信這日勞苦不徒然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神終會賜我榮美冠冕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4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衷心去讚頌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神極重的恩惠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52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獻我一生傳揚福音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來證實主愛何寶貴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9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請觀看稻田  主的莊稼在面前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50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忠於使命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不惜一切來回應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能事奉祢是最尊貴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4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祂以性命來使我完全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來使我兩眼重見光線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86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78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祂賜盼望重生的泉源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還給我勇氣面對挑戰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無甚麼可取替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29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來彰顯主愛多珍貴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14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66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這天降服於主腳前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留心聽我主差遣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228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11</TotalTime>
  <Words>280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JhengHei</vt:lpstr>
      <vt:lpstr>Microsoft JhengHei</vt:lpstr>
      <vt:lpstr>Arial</vt:lpstr>
      <vt:lpstr>Calibri</vt:lpstr>
      <vt:lpstr>佈景主題11</vt:lpstr>
      <vt:lpstr>恩典太美麗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恩典太美麗</dc:title>
  <dc:creator>DAIDUONG</dc:creator>
  <cp:lastModifiedBy>batisuoc</cp:lastModifiedBy>
  <cp:revision>5</cp:revision>
  <dcterms:created xsi:type="dcterms:W3CDTF">2013-07-30T09:23:23Z</dcterms:created>
  <dcterms:modified xsi:type="dcterms:W3CDTF">2023-12-30T14:05:38Z</dcterms:modified>
</cp:coreProperties>
</file>