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508" r:id="rId2"/>
    <p:sldId id="509" r:id="rId3"/>
    <p:sldId id="510" r:id="rId4"/>
    <p:sldId id="511" r:id="rId5"/>
    <p:sldId id="512" r:id="rId6"/>
    <p:sldId id="513" r:id="rId7"/>
    <p:sldId id="514" r:id="rId8"/>
    <p:sldId id="515" r:id="rId9"/>
    <p:sldId id="516" r:id="rId10"/>
    <p:sldId id="517" r:id="rId11"/>
    <p:sldId id="518" r:id="rId12"/>
    <p:sldId id="519" r:id="rId13"/>
    <p:sldId id="520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1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1242-4DBA-42D6-8BAA-7B0595D9563C}" type="datetimeFigureOut">
              <a:rPr lang="zh-TW" altLang="en-US" smtClean="0"/>
              <a:pPr/>
              <a:t>2023/12/30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A658-A5F6-45B6-BD3E-DFC382B55A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1242-4DBA-42D6-8BAA-7B0595D9563C}" type="datetimeFigureOut">
              <a:rPr lang="zh-TW" altLang="en-US" smtClean="0"/>
              <a:pPr/>
              <a:t>2023/12/30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A658-A5F6-45B6-BD3E-DFC382B55A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1242-4DBA-42D6-8BAA-7B0595D9563C}" type="datetimeFigureOut">
              <a:rPr lang="zh-TW" altLang="en-US" smtClean="0"/>
              <a:pPr/>
              <a:t>2023/12/30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A658-A5F6-45B6-BD3E-DFC382B55A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1242-4DBA-42D6-8BAA-7B0595D9563C}" type="datetimeFigureOut">
              <a:rPr lang="zh-TW" altLang="en-US" smtClean="0"/>
              <a:pPr/>
              <a:t>2023/12/30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A658-A5F6-45B6-BD3E-DFC382B55A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1242-4DBA-42D6-8BAA-7B0595D9563C}" type="datetimeFigureOut">
              <a:rPr lang="zh-TW" altLang="en-US" smtClean="0"/>
              <a:pPr/>
              <a:t>2023/12/30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A658-A5F6-45B6-BD3E-DFC382B55A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1242-4DBA-42D6-8BAA-7B0595D9563C}" type="datetimeFigureOut">
              <a:rPr lang="zh-TW" altLang="en-US" smtClean="0"/>
              <a:pPr/>
              <a:t>2023/12/30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A658-A5F6-45B6-BD3E-DFC382B55A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1242-4DBA-42D6-8BAA-7B0595D9563C}" type="datetimeFigureOut">
              <a:rPr lang="zh-TW" altLang="en-US" smtClean="0"/>
              <a:pPr/>
              <a:t>2023/12/30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A658-A5F6-45B6-BD3E-DFC382B55A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1242-4DBA-42D6-8BAA-7B0595D9563C}" type="datetimeFigureOut">
              <a:rPr lang="zh-TW" altLang="en-US" smtClean="0"/>
              <a:pPr/>
              <a:t>2023/12/30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A658-A5F6-45B6-BD3E-DFC382B55A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1242-4DBA-42D6-8BAA-7B0595D9563C}" type="datetimeFigureOut">
              <a:rPr lang="zh-TW" altLang="en-US" smtClean="0"/>
              <a:pPr/>
              <a:t>2023/12/30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A658-A5F6-45B6-BD3E-DFC382B55A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1242-4DBA-42D6-8BAA-7B0595D9563C}" type="datetimeFigureOut">
              <a:rPr lang="zh-TW" altLang="en-US" smtClean="0"/>
              <a:pPr/>
              <a:t>2023/12/30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A658-A5F6-45B6-BD3E-DFC382B55A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B1242-4DBA-42D6-8BAA-7B0595D9563C}" type="datetimeFigureOut">
              <a:rPr lang="zh-TW" altLang="en-US" smtClean="0"/>
              <a:pPr/>
              <a:t>2023/12/30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AA658-A5F6-45B6-BD3E-DFC382B55A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1242-4DBA-42D6-8BAA-7B0595D9563C}" type="datetimeFigureOut">
              <a:rPr lang="zh-TW" altLang="en-US" smtClean="0"/>
              <a:pPr/>
              <a:t>2023/12/30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AA658-A5F6-45B6-BD3E-DFC382B55A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當讚美聖父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讚美歸於聖父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歸於聖子  歸於聖靈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9689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萬國當讚美祂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全世界都因祂歡騰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6581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榮耀歸於我君王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榮耀歸於祂永遠的名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0429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願全地喜悅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在祂愛中歡欣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當讚美我主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603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當讚美聖父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讓每顆心向祂謝恩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當讚美聖父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因祂永遠憐憫與慈仁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235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當讚美聖父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麻雀跌下祂也顧念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496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榮耀的王啊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讓全地宣揚祢的威嚴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618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要頌讚主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同聲傳揚祂權能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12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祂帶喜樂給世人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祂賜下大憐憫世世無窮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402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祂創造全世界和天上的萬有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以能力和慈愛  祂統管全球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407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起來歌頌讚美聖父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前副歌</a:t>
            </a:r>
            <a:r>
              <a:rPr lang="en-US" sz="32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8353867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28</TotalTime>
  <Words>230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Microsoft JhengHei</vt:lpstr>
      <vt:lpstr>Microsoft JhengHei</vt:lpstr>
      <vt:lpstr>Arial</vt:lpstr>
      <vt:lpstr>Calibri</vt:lpstr>
      <vt:lpstr>佈景主題1</vt:lpstr>
      <vt:lpstr>當讚美聖父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當讚美聖父</dc:title>
  <dc:creator>DAIDUONG</dc:creator>
  <cp:lastModifiedBy>batisuoc</cp:lastModifiedBy>
  <cp:revision>7</cp:revision>
  <dcterms:created xsi:type="dcterms:W3CDTF">2014-07-25T03:01:21Z</dcterms:created>
  <dcterms:modified xsi:type="dcterms:W3CDTF">2023-12-30T14:33:41Z</dcterms:modified>
</cp:coreProperties>
</file>