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53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7282-3862-45AD-8CA0-6240484C2ACC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耶穌我恩主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主啊祢是神  遠勝一切別神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萬有的主宰  是我生命源頭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本居於高處 卻降生這世上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與世人分享真愛與真理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24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4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57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皆因主厚愛  今天充滿我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扭轉醜與惡  明亮我心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82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極力地讚美  耶穌我恩主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一生也精彩  只因有祢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082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主啊祢聖名  配得稱讚頌揚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是我生命力量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是我的保障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296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盡管翻風雨  我的心也安穩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祢是浮生的方向與指引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511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皆因主厚愛  今天充滿我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扭轉醜與惡  明亮我心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03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極力地讚美  耶穌我恩主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一生也精彩  只因有祢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71596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17</TotalTime>
  <Words>203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Church Theme</vt:lpstr>
      <vt:lpstr>耶穌我恩主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耶穌我恩主</dc:title>
  <dc:creator>大唐</dc:creator>
  <cp:lastModifiedBy>batisuoc</cp:lastModifiedBy>
  <cp:revision>4</cp:revision>
  <dcterms:created xsi:type="dcterms:W3CDTF">2016-12-23T03:22:40Z</dcterms:created>
  <dcterms:modified xsi:type="dcterms:W3CDTF">2023-12-22T11:15:23Z</dcterms:modified>
</cp:coreProperties>
</file>