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1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3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1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5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0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54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3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2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D3-E5C2-4012-9501-CA4736FF4C14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1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277 - 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54 - Phước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  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罪孽憂愁全當止息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tiêu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我主來臨  使福充溢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  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rủa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救主治世以真  以惠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用道將民訓誨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trí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主顯公義  何等全備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樂哉斯世  救主已降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  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cổ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全地接祂為王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萬心為主預備行藏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4 )( x2 )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   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樂哉大地  救主統領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世人都當歌頌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田野江河  平原山嶺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Hải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trổi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411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微軟正黑體</vt:lpstr>
      <vt:lpstr>Arial</vt:lpstr>
      <vt:lpstr>Calibri</vt:lpstr>
      <vt:lpstr>Theme1</vt:lpstr>
      <vt:lpstr>宣 277 - 樂哉主臨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Windows User</dc:creator>
  <cp:lastModifiedBy>batisuoc</cp:lastModifiedBy>
  <cp:revision>7</cp:revision>
  <dcterms:created xsi:type="dcterms:W3CDTF">2021-12-16T17:15:54Z</dcterms:created>
  <dcterms:modified xsi:type="dcterms:W3CDTF">2023-12-23T11:49:07Z</dcterms:modified>
</cp:coreProperties>
</file>