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A08E3-B7BA-419C-906C-7DD009957CE5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05D7-00FC-4F18-A097-247C7FFE1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A80A0-1976-8928-A0A0-E54C8CA16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351EC5F-52FE-90BC-B391-4CAEB007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47C353-EC91-3586-2FA3-7FB8B6AE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十架上為眾犧牲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百般恩惠臨到凡塵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人獲福氣上主救恩</a:t>
            </a:r>
          </a:p>
        </p:txBody>
      </p:sp>
    </p:spTree>
    <p:extLst>
      <p:ext uri="{BB962C8B-B14F-4D97-AF65-F5344CB8AC3E}">
        <p14:creationId xmlns:p14="http://schemas.microsoft.com/office/powerpoint/2010/main" val="3419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3DCF1-768C-B329-02C8-EC79E033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068E54-D297-70FE-17FD-9A51FFA5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C916CD1-712F-2FFF-A7E3-835BE8D4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人人同獲永新生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救恩施予尋得依靠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順服基督 一生帶領</a:t>
            </a:r>
          </a:p>
        </p:txBody>
      </p:sp>
    </p:spTree>
    <p:extLst>
      <p:ext uri="{BB962C8B-B14F-4D97-AF65-F5344CB8AC3E}">
        <p14:creationId xmlns:p14="http://schemas.microsoft.com/office/powerpoint/2010/main" val="40822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5A74-4DEF-D8DF-6E5F-84F278B8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5F1B953-CA66-6261-C343-B64BC59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BC9780E-BA33-6F12-27A2-943453DA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愛心對待人  盡意事奉神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天天與神接近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忠於主教導  緊貼主腳步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感激主來導引</a:t>
            </a:r>
          </a:p>
        </p:txBody>
      </p:sp>
    </p:spTree>
    <p:extLst>
      <p:ext uri="{BB962C8B-B14F-4D97-AF65-F5344CB8AC3E}">
        <p14:creationId xmlns:p14="http://schemas.microsoft.com/office/powerpoint/2010/main" val="15238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E8C97-069C-78E5-E42F-B8A3E5D5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DF8BC64-A574-89D4-9345-A91182AC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B2DE709-5FF9-CE62-825C-83B62D71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上帝恩膏似海深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頌讚傳揚主福音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決心擺脫塵世鎖困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全力跟主基督帥引</a:t>
            </a:r>
          </a:p>
        </p:txBody>
      </p:sp>
    </p:spTree>
    <p:extLst>
      <p:ext uri="{BB962C8B-B14F-4D97-AF65-F5344CB8AC3E}">
        <p14:creationId xmlns:p14="http://schemas.microsoft.com/office/powerpoint/2010/main" val="38046463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A402C77-026D-4881-BB2B-7B34BF23C32C}" vid="{541AE848-6608-42F9-97E1-D16C833B78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Calibri</vt:lpstr>
      <vt:lpstr>Theme1</vt:lpstr>
      <vt:lpstr>上帝恩膏似海深</vt:lpstr>
      <vt:lpstr>上帝恩膏似海深</vt:lpstr>
      <vt:lpstr>上帝恩膏似海深</vt:lpstr>
      <vt:lpstr>上帝恩膏似海深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上帝恩膏似海深</dc:title>
  <dc:creator>Joe Cheng</dc:creator>
  <cp:lastModifiedBy>Joe Cheng</cp:lastModifiedBy>
  <cp:revision>1</cp:revision>
  <dcterms:created xsi:type="dcterms:W3CDTF">2024-02-24T09:26:25Z</dcterms:created>
  <dcterms:modified xsi:type="dcterms:W3CDTF">2024-02-24T09:26:38Z</dcterms:modified>
</cp:coreProperties>
</file>