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115C-BB06-4256-A0EE-CA1EF37828C7}" type="datetimeFigureOut">
              <a:rPr lang="vi-VN" smtClean="0"/>
              <a:t>24/02/2024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F0A6-B43A-4D58-A7A1-A7C6D5F5D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4579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115C-BB06-4256-A0EE-CA1EF37828C7}" type="datetimeFigureOut">
              <a:rPr lang="vi-VN" smtClean="0"/>
              <a:t>24/02/2024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F0A6-B43A-4D58-A7A1-A7C6D5F5D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37441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115C-BB06-4256-A0EE-CA1EF37828C7}" type="datetimeFigureOut">
              <a:rPr lang="vi-VN" smtClean="0"/>
              <a:t>24/02/2024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F0A6-B43A-4D58-A7A1-A7C6D5F5D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0514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115C-BB06-4256-A0EE-CA1EF37828C7}" type="datetimeFigureOut">
              <a:rPr lang="vi-VN" smtClean="0"/>
              <a:t>24/02/2024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F0A6-B43A-4D58-A7A1-A7C6D5F5D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33371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115C-BB06-4256-A0EE-CA1EF37828C7}" type="datetimeFigureOut">
              <a:rPr lang="vi-VN" smtClean="0"/>
              <a:t>24/02/2024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F0A6-B43A-4D58-A7A1-A7C6D5F5D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8009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115C-BB06-4256-A0EE-CA1EF37828C7}" type="datetimeFigureOut">
              <a:rPr lang="vi-VN" smtClean="0"/>
              <a:t>24/02/2024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F0A6-B43A-4D58-A7A1-A7C6D5F5D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4744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115C-BB06-4256-A0EE-CA1EF37828C7}" type="datetimeFigureOut">
              <a:rPr lang="vi-VN" smtClean="0"/>
              <a:t>24/02/2024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F0A6-B43A-4D58-A7A1-A7C6D5F5D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93553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115C-BB06-4256-A0EE-CA1EF37828C7}" type="datetimeFigureOut">
              <a:rPr lang="vi-VN" smtClean="0"/>
              <a:t>24/02/2024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F0A6-B43A-4D58-A7A1-A7C6D5F5D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41031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115C-BB06-4256-A0EE-CA1EF37828C7}" type="datetimeFigureOut">
              <a:rPr lang="vi-VN" smtClean="0"/>
              <a:t>24/02/2024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F0A6-B43A-4D58-A7A1-A7C6D5F5D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59243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115C-BB06-4256-A0EE-CA1EF37828C7}" type="datetimeFigureOut">
              <a:rPr lang="vi-VN" smtClean="0"/>
              <a:t>24/02/2024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F0A6-B43A-4D58-A7A1-A7C6D5F5D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0846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115C-BB06-4256-A0EE-CA1EF37828C7}" type="datetimeFigureOut">
              <a:rPr lang="vi-VN" smtClean="0"/>
              <a:t>24/02/2024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F0A6-B43A-4D58-A7A1-A7C6D5F5D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4438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3115C-BB06-4256-A0EE-CA1EF37828C7}" type="datetimeFigureOut">
              <a:rPr lang="vi-VN" smtClean="0"/>
              <a:t>24/02/2024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CF0A6-B43A-4D58-A7A1-A7C6D5F5D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49527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祢永遠如此深愛著我</a:t>
            </a:r>
          </a:p>
        </p:txBody>
      </p:sp>
    </p:spTree>
    <p:extLst>
      <p:ext uri="{BB962C8B-B14F-4D97-AF65-F5344CB8AC3E}">
        <p14:creationId xmlns:p14="http://schemas.microsoft.com/office/powerpoint/2010/main" val="789199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無法測透  永遠無盡頭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我要張開雙手來領受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17924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每滴寶血為我而流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每個刑罰為我承受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25395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恩典如海  四面環繞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失望羞愧時  祢仍擁抱著我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00479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主耶穌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祢永遠如此深愛著我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02687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十架上釘痕的手告訴我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祢永不放棄我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8765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主耶穌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祢永遠如此深愛著我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0573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不論是生命或死亡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困苦患難逼迫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57200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都不能叫我與祢愛隔絕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879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何等長闊  何等高深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天離地多高  祢愛多浩大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4010596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13</TotalTime>
  <Words>178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Microsoft JhengHei</vt:lpstr>
      <vt:lpstr>Microsoft JhengHei</vt:lpstr>
      <vt:lpstr>Arial</vt:lpstr>
      <vt:lpstr>Calibri</vt:lpstr>
      <vt:lpstr>Theme1</vt:lpstr>
      <vt:lpstr>祢永遠如此深愛著我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祢永遠如此深愛著我</dc:title>
  <dc:creator>Windows User</dc:creator>
  <cp:lastModifiedBy>Joe Cheng</cp:lastModifiedBy>
  <cp:revision>6</cp:revision>
  <dcterms:created xsi:type="dcterms:W3CDTF">2022-04-02T10:13:55Z</dcterms:created>
  <dcterms:modified xsi:type="dcterms:W3CDTF">2024-02-24T06:33:33Z</dcterms:modified>
</cp:coreProperties>
</file>