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99" r:id="rId2"/>
    <p:sldId id="500" r:id="rId3"/>
    <p:sldId id="501" r:id="rId4"/>
    <p:sldId id="502" r:id="rId5"/>
    <p:sldId id="503" r:id="rId6"/>
    <p:sldId id="504" r:id="rId7"/>
    <p:sldId id="50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2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2024/2/24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4605F-0BB3-014A-08A8-A8BA979F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63792B-C31A-04CA-0C92-29FF3EFC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地上古今的君王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也折服於祢面前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AF8C6-AD65-A364-0F0B-F76404D8C053}"/>
              </a:ext>
            </a:extLst>
          </p:cNvPr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61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11E5-C1C1-3B53-B1C7-EB389265B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AFC13D8-5D2B-3DFD-C62A-49ABDC58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C9009-6152-2990-8C22-E9C12D4A4A07}"/>
              </a:ext>
            </a:extLst>
          </p:cNvPr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381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16793-D9A3-28B0-6FC6-112207C16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AA1B131-A0EF-4B6A-86BD-19BA9025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C6233-871C-5B15-D2BC-0BAB23A7C64B}"/>
              </a:ext>
            </a:extLst>
          </p:cNvPr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58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18D36-484A-F904-1939-7B3CCD2E4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CE4AC5-137B-707B-3A60-C275EB32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全因主的聖名  勞苦可得安靜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行走於孤單  困惑裡面有主傾聽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6ECBE-F217-7AA7-4F03-B9B03E4FB6CA}"/>
              </a:ext>
            </a:extLst>
          </p:cNvPr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51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5DD14-D49F-2E6F-D12B-23099F871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8530DA-411C-4D52-7C8F-59049A31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全因主的聖名  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祈禱的必得勝  我以性命來做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08048-862D-DA97-CCBA-B231A8C032BB}"/>
              </a:ext>
            </a:extLst>
          </p:cNvPr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248570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89</TotalTime>
  <Words>137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JhengHei</vt:lpstr>
      <vt:lpstr>Microsoft JhengHei</vt:lpstr>
      <vt:lpstr>Arial</vt:lpstr>
      <vt:lpstr>Calibri</vt:lpstr>
      <vt:lpstr>佈景主題1</vt:lpstr>
      <vt:lpstr>因主的名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Joe Cheng</cp:lastModifiedBy>
  <cp:revision>14</cp:revision>
  <dcterms:created xsi:type="dcterms:W3CDTF">2017-06-06T12:06:37Z</dcterms:created>
  <dcterms:modified xsi:type="dcterms:W3CDTF">2024-02-24T05:01:30Z</dcterms:modified>
</cp:coreProperties>
</file>