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1" r:id="rId2"/>
    <p:sldId id="412" r:id="rId3"/>
    <p:sldId id="534" r:id="rId4"/>
    <p:sldId id="535" r:id="rId5"/>
    <p:sldId id="536" r:id="rId6"/>
    <p:sldId id="537" r:id="rId7"/>
    <p:sldId id="546" r:id="rId8"/>
    <p:sldId id="538" r:id="rId9"/>
    <p:sldId id="539" r:id="rId10"/>
    <p:sldId id="547" r:id="rId11"/>
    <p:sldId id="540" r:id="rId12"/>
    <p:sldId id="541" r:id="rId13"/>
    <p:sldId id="548" r:id="rId14"/>
    <p:sldId id="542" r:id="rId15"/>
    <p:sldId id="543" r:id="rId16"/>
    <p:sldId id="549" r:id="rId17"/>
    <p:sldId id="544" r:id="rId18"/>
    <p:sldId id="545" r:id="rId19"/>
    <p:sldId id="55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60" y="9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838A-6F4B-4BB1-BACD-B06005FD32E3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33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63F1A-D61B-4A4F-87A0-1BBEE27D7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4DF6FD-8686-B0ED-3E5F-8F6A66E7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  洗我罪惡清潔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  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147859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B74E-B92D-494D-7304-A04D94C5E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857797-947A-9F7D-356C-7F1804DA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何能使我得稱義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1C05C-73F9-1279-13EE-445D1A4B398D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( 4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3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989AC-EF4F-2EA6-174C-5A1972FAD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02BD8C-7020-0573-7299-1D25F66C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何能使我得成聖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CCE2-6D43-8E24-68D0-07ACD8939265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( 4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E8DF-02CF-945A-B74D-5CDC2613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95A754-E27D-682B-4F6D-CA079412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  洗我罪惡清潔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  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338069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984F-3487-C1AC-AF74-B116431B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EEBEA69-E44A-9395-98A9-27CBF00C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何能使我常得勝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05BF2-7464-DFF0-1598-2D8DA3628CD6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( 5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8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4AB77-F439-BF29-F429-CC44693CD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5710AC-9625-59EA-9B09-1AF6DABA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A6DC3-0AEA-7348-7CDF-6715A7D2B5E7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( 5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3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5F228-7F27-7488-265E-16E60977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A8C0FF-527D-1C1B-A626-54B6AF25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  洗我罪惡清潔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  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30752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728D2-F1A4-21B4-4591-0F4D88D44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FA2D6FC-691B-3C49-4FD4-4890669D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尊貴榮耀並頌讚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歸與主耶穌之寶血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C8FE8-352B-FAF8-CD07-E1316D1D873A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( 6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2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C254-3A6B-A4BE-B42E-D3B0F89F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FAAA757-4C9B-74C1-59BC-A00AAC05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尊貴榮耀並頌讚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歸與主耶穌之寶血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D0350-8A84-8AF5-CE9D-259FE053A134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( 6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1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E357C-1F4C-D894-0459-82FDDD168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847EE4-7E0A-3373-C2B3-9A6E2EBC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  洗我罪惡清潔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  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287665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何能使我脫罪擔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只有主耶穌之寶血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0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8036-4CEC-2CAB-55B6-121FE377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6031B4-6BA5-6C18-80F5-883BA14F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何能使我得平安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54344-B973-DA10-9CCC-6094ECF4CEE5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3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E5D-D316-5E83-004B-D9F183288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CC1434B-6019-1646-B621-77FCE115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  洗我罪惡清潔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  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160630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92745-F6F2-B5C7-599F-34943B59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59D22F-E2A8-D5FD-BC4A-10CEFAA7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何能救贖我罪人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3B642-0C0E-E862-7953-7DC924DAB449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74D7-5363-6758-A2AF-7895830A8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6AB343-DB54-C18B-86FB-F5E1C4E5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2C65-9368-940F-CAF2-1F96DBD1FB58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5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A8439-7449-A9D5-9FCD-B6AFFF09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D570D32-B023-11AD-B0F6-EC1A1DA9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  洗我罪惡清潔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  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32121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72D8-2A6A-6EF2-7221-9140C394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457D70-DC16-7AB7-FE79-A789E3C3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何能救我免地獄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81576-1BC3-129C-8D75-8C02E58BC3DE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FDA1B-72F4-448A-24D3-D1EDEE69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6AA3198-42AA-3CE4-B236-CC697212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何能引我上天堂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EDD92-1738-D3C1-7153-34AE21D6DC36}"/>
              </a:ext>
            </a:extLst>
          </p:cNvPr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6 )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990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405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Microsoft JhengHei</vt:lpstr>
      <vt:lpstr>Microsoft JhengHei</vt:lpstr>
      <vt:lpstr>Arial</vt:lpstr>
      <vt:lpstr>Calibri</vt:lpstr>
      <vt:lpstr>佈景主題1</vt:lpstr>
      <vt:lpstr>宣道詩 33 只有寶血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只有寶血</dc:title>
  <dc:creator>大唐</dc:creator>
  <cp:lastModifiedBy>Joe Cheng</cp:lastModifiedBy>
  <cp:revision>7</cp:revision>
  <dcterms:created xsi:type="dcterms:W3CDTF">2016-03-12T09:12:17Z</dcterms:created>
  <dcterms:modified xsi:type="dcterms:W3CDTF">2024-02-24T06:32:33Z</dcterms:modified>
</cp:coreProperties>
</file>