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552" y="5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D620-2247-4098-B18A-D1A601B2D052}" type="datetimeFigureOut">
              <a:rPr lang="zh-TW" altLang="en-US" smtClean="0"/>
              <a:pPr/>
              <a:t>2024/2/24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604D-522D-45D0-AA24-76512D7DAA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9429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D620-2247-4098-B18A-D1A601B2D052}" type="datetimeFigureOut">
              <a:rPr lang="zh-TW" altLang="en-US" smtClean="0"/>
              <a:pPr/>
              <a:t>2024/2/24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604D-522D-45D0-AA24-76512D7DAA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7641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D620-2247-4098-B18A-D1A601B2D052}" type="datetimeFigureOut">
              <a:rPr lang="zh-TW" altLang="en-US" smtClean="0"/>
              <a:pPr/>
              <a:t>2024/2/24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604D-522D-45D0-AA24-76512D7DAA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0307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D620-2247-4098-B18A-D1A601B2D052}" type="datetimeFigureOut">
              <a:rPr lang="zh-TW" altLang="en-US" smtClean="0"/>
              <a:pPr/>
              <a:t>2024/2/24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604D-522D-45D0-AA24-76512D7DAA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322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D620-2247-4098-B18A-D1A601B2D052}" type="datetimeFigureOut">
              <a:rPr lang="zh-TW" altLang="en-US" smtClean="0"/>
              <a:pPr/>
              <a:t>2024/2/24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604D-522D-45D0-AA24-76512D7DAA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2248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D620-2247-4098-B18A-D1A601B2D052}" type="datetimeFigureOut">
              <a:rPr lang="zh-TW" altLang="en-US" smtClean="0"/>
              <a:pPr/>
              <a:t>2024/2/24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604D-522D-45D0-AA24-76512D7DAA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2213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D620-2247-4098-B18A-D1A601B2D052}" type="datetimeFigureOut">
              <a:rPr lang="zh-TW" altLang="en-US" smtClean="0"/>
              <a:pPr/>
              <a:t>2024/2/24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604D-522D-45D0-AA24-76512D7DAA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4379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D620-2247-4098-B18A-D1A601B2D052}" type="datetimeFigureOut">
              <a:rPr lang="zh-TW" altLang="en-US" smtClean="0"/>
              <a:pPr/>
              <a:t>2024/2/24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604D-522D-45D0-AA24-76512D7DAA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948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D620-2247-4098-B18A-D1A601B2D052}" type="datetimeFigureOut">
              <a:rPr lang="zh-TW" altLang="en-US" smtClean="0"/>
              <a:pPr/>
              <a:t>2024/2/24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604D-522D-45D0-AA24-76512D7DAA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2511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D620-2247-4098-B18A-D1A601B2D052}" type="datetimeFigureOut">
              <a:rPr lang="zh-TW" altLang="en-US" smtClean="0"/>
              <a:pPr/>
              <a:t>2024/2/24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604D-522D-45D0-AA24-76512D7DAA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176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D620-2247-4098-B18A-D1A601B2D052}" type="datetimeFigureOut">
              <a:rPr lang="zh-TW" altLang="en-US" smtClean="0"/>
              <a:pPr/>
              <a:t>2024/2/24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604D-522D-45D0-AA24-76512D7DAA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038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5D620-2247-4098-B18A-D1A601B2D052}" type="datetimeFigureOut">
              <a:rPr lang="zh-TW" altLang="en-US" smtClean="0"/>
              <a:pPr/>
              <a:t>2024/2/24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5604D-522D-45D0-AA24-76512D7DAA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0378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fade/>
  </p:transition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獻給我天上的主</a:t>
            </a:r>
          </a:p>
        </p:txBody>
      </p:sp>
    </p:spTree>
    <p:extLst>
      <p:ext uri="{BB962C8B-B14F-4D97-AF65-F5344CB8AC3E}">
        <p14:creationId xmlns:p14="http://schemas.microsoft.com/office/powerpoint/2010/main" val="3275567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在我心中有千百萬心聲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來呈獻給我天上的主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96427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願讚美崇揚都一一歸給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是偉大完美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84991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在我心中有數不盡感恩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來呈獻給我天上恩主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4163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願見證傳揚主恩典多麼美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感激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常顧念扶持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6768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齊真心呈獻讚美給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盡我心意頌唱每篇的詩句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45604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齊舉手呈獻敬拜永遠歸給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我獻上頌讚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23107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我獻作活祭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讓我永化作活祭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結束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2412596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28</TotalTime>
  <Words>163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Microsoft JhengHei</vt:lpstr>
      <vt:lpstr>Microsoft JhengHei</vt:lpstr>
      <vt:lpstr>Arial</vt:lpstr>
      <vt:lpstr>Calibri</vt:lpstr>
      <vt:lpstr>Theme1</vt:lpstr>
      <vt:lpstr>獻給我天上的主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獻給我天上的主</dc:title>
  <dc:creator>User</dc:creator>
  <cp:lastModifiedBy>Joe Cheng</cp:lastModifiedBy>
  <cp:revision>8</cp:revision>
  <dcterms:created xsi:type="dcterms:W3CDTF">2017-06-11T00:37:08Z</dcterms:created>
  <dcterms:modified xsi:type="dcterms:W3CDTF">2024-02-24T05:04:00Z</dcterms:modified>
</cp:coreProperties>
</file>