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628E-3726-407E-A998-40E6A5932530}" type="datetimeFigureOut">
              <a:rPr lang="zh-TW" altLang="en-US" smtClean="0"/>
              <a:pPr/>
              <a:t>2023/6/24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哈利路亞，讚美上主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534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  哈利路  哈利路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 讚美上主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)( x2 )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361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讚美上主   哈利路亞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讚美上主   哈利路亞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069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讚美上主   哈利路亞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讚美上主</a:t>
            </a:r>
            <a:endParaRPr 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341726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65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Microsoft JhengHei</vt:lpstr>
      <vt:lpstr>新細明體</vt:lpstr>
      <vt:lpstr>Arial</vt:lpstr>
      <vt:lpstr>Calibri</vt:lpstr>
      <vt:lpstr>佈景主題1</vt:lpstr>
      <vt:lpstr>哈利路亞，讚美上主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batisuoc</cp:lastModifiedBy>
  <cp:revision>8</cp:revision>
  <dcterms:created xsi:type="dcterms:W3CDTF">2017-02-28T12:11:20Z</dcterms:created>
  <dcterms:modified xsi:type="dcterms:W3CDTF">2023-06-23T18:43:39Z</dcterms:modified>
</cp:coreProperties>
</file>