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35D3-1C7E-4A6A-82F1-6B0F6BBB8BBC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169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督精兵前進</a:t>
            </a:r>
          </a:p>
        </p:txBody>
      </p:sp>
    </p:spTree>
    <p:extLst>
      <p:ext uri="{BB962C8B-B14F-4D97-AF65-F5344CB8AC3E}">
        <p14:creationId xmlns:p14="http://schemas.microsoft.com/office/powerpoint/2010/main" val="18941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齊向戰場走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耶穌為我元帥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引導在前頭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89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王位冠冕可壞  邦國有興衰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惟有基督聖教  傳流永不敗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地獄兇惡權勢  萬不勝教會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因基督所應許  永遠不能廢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齊向戰場走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耶穌為我元帥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引導在前頭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8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眾聖民齊上前  聯為快樂群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我等歡呼和諧  合發凱歌聲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( 5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榮耀讚美尊貴  歸與基督王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在無數之年代  人同天使唱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( 5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齊向戰場走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耶穌為我元帥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引導在前頭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1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  齊向戰場走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耶穌為我元帥  引導在前頭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永為王之基督  帶領攻仇敵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看祂旗幟前進  已到戰陣地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齊向戰場走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耶穌為我元帥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引導在前頭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17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見此得勝旗號  撒但軍逃遁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凡屬基督精兵  都該向前進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凱歌遍地高唱  地獄皆震動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弟兄高聲同唱  頌讚主無窮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齊向戰場走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耶穌為我元帥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引導在前頭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47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基督聖教上前  猶如大營軍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我等兄弟走過  昔聖徒所經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我等不可分離  須與眾一體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即仁愛與指望  道理合為一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5 )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384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佈景主題1</vt:lpstr>
      <vt:lpstr>宣道詩 169 基督精兵前進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基督精兵前進</dc:title>
  <dc:creator>datang</dc:creator>
  <cp:lastModifiedBy>batisuoc</cp:lastModifiedBy>
  <cp:revision>3</cp:revision>
  <dcterms:created xsi:type="dcterms:W3CDTF">2014-09-01T07:25:15Z</dcterms:created>
  <dcterms:modified xsi:type="dcterms:W3CDTF">2023-06-23T19:01:19Z</dcterms:modified>
</cp:coreProperties>
</file>