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  <p:sldId id="1619" r:id="rId14"/>
    <p:sldId id="1620" r:id="rId15"/>
    <p:sldId id="1621" r:id="rId16"/>
    <p:sldId id="1622" r:id="rId17"/>
    <p:sldId id="1623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91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5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91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14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193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1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9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94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1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96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211B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神聖純愛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4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全能神阿求來救拯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容我接受主生命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( 3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1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我心主殿願主忽臨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永不永不離我心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( 3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3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但願時常頌主事主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猶如天上眾天軍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( 3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53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祈禱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揚永無停止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完全愛裏永歡欣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( 3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9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求主完成再造深恩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使我潔清無瑕疵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( 4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66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使我能見宏大救恩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再得歸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( 4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5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願從光榮再進光榮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身列天班長供奉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( 4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09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到時冠冕主前拋擲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忘形愛頌驚奇中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( 4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0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神聖純愛超乎萬愛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天上歡樂降人間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( 1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懇求屈尊居我心中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超過尋常恩萬般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( 1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耶穌主是萬愛結晶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憐憫慈悲集大成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( 1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救攜救恩惠然來臨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進入顆顆戰慄心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( 1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83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懇求主將愛的精神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吹入每顆煩惱心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( 2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9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主所應許甜蜜安息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但願人人得繼承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( 2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2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懇求去掉愛罪心懷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成全我靈始與終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( 2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86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信的結果美如開端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自由釋放我心衷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+mn-lt"/>
              </a:rPr>
              <a:t>( 2 / 4 )</a:t>
            </a:r>
            <a:endParaRPr lang="vi-VN" sz="32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324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211B 神聖純愛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batisuoc</cp:lastModifiedBy>
  <cp:revision>139</cp:revision>
  <dcterms:created xsi:type="dcterms:W3CDTF">2015-05-17T04:39:00Z</dcterms:created>
  <dcterms:modified xsi:type="dcterms:W3CDTF">2023-06-24T05:59:19Z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