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83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07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32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45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20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98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3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58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68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20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0FE1-E97F-419C-9D09-092CE8EF9FF5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0BE8-1F05-4D7C-B247-418FC43D30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04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青年聖歌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II</a:t>
            </a:r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120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一天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9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一天所度過的每一刻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我得著能力勝過試練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我倚靠天父週詳的供應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我不用再恐慌與掛念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祂的心極仁慈無可測度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祂每天都有最好安排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不論憂或喜祂慈愛顯明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勞苦中祂賜安泰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每一天主自己與我相親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每時刻賜下格外憐憫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我掛慮主願安慰與擔當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祂的名為策士與權能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祂保護祂的兒女與珍寶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祂熱心必要成全這事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你日子如何力量也如何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這是祂向我應許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EAD16CA-F0F9-4ED4-89A2-DF8EA5A21F5D}" vid="{8DB4B75A-1307-42FF-9209-D1FA5BD60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194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青年聖歌 II 120 每一天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每一天</dc:title>
  <dc:creator>大唐</dc:creator>
  <cp:lastModifiedBy>batisuoc</cp:lastModifiedBy>
  <cp:revision>3</cp:revision>
  <dcterms:created xsi:type="dcterms:W3CDTF">2016-11-20T00:43:10Z</dcterms:created>
  <dcterms:modified xsi:type="dcterms:W3CDTF">2023-06-23T18:37:21Z</dcterms:modified>
</cp:coreProperties>
</file>