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問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我主恩有幾多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面對世界一切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那怕會如何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687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全心靠耶穌經過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532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問我當初信靠經過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hỏi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360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有主天天輕撫心窩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39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靠著神能夠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將抑鬱苦楚拋開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quăng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266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頌讚歌聲句句鏗鏘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rập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137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見証主恩天天分享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768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以熱誠熱愛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交出真心去和唱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511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回望已過去的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幽谷走過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201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憎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厭煩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怨多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rầu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thù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than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xuể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557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幾多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hỏi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憑著信懊悔改過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ăn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91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天天開心過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求主聖靈更新我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mỡi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939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現我天天敞開心窩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796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放低心中千斤枷鎖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492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細味神話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語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遵教誨細意思想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Cẩn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nghe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2790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念記基督犧牲的愛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Kỷ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niệm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23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十架釘身種種苦楚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5980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唱頌神大愛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甘將一生獻奉上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lao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70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究竟主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幾多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Rốt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tới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265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我如何能夠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一一去數清楚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8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問我點解會高興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hỏi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742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究竟點解無苦楚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sở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89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我笑住回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答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cười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rằng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: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755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無論我有百般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有千般錯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hay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27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受結果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vác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43139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558</Words>
  <Application>Microsoft Office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7</cp:revision>
  <dcterms:created xsi:type="dcterms:W3CDTF">2022-04-07T15:49:49Z</dcterms:created>
  <dcterms:modified xsi:type="dcterms:W3CDTF">2022-08-04T11:13:32Z</dcterms:modified>
</cp:coreProperties>
</file>