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03/08/2022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366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03/08/2022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020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03/08/2022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738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03/08/2022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3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03/08/2022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969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03/08/2022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56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03/08/2022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277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03/08/2022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069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03/08/2022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9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03/08/2022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131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03/08/2022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443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DAAA-A60A-4649-A77A-7F12CC5C96A6}" type="datetimeFigureOut">
              <a:rPr lang="vi-VN" smtClean="0"/>
              <a:t>03/08/2022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安的路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 bình an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9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進入自由   喜樂  平安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 vào trong sự tự do, vui mừng và bình an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700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奇妙的恩典 一生足夠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 </a:t>
            </a:r>
            <a:r>
              <a:rPr lang="vi-VN" sz="4000" b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điển </a:t>
            </a:r>
            <a:r>
              <a:rPr lang="vi-VN" sz="4000" b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diệu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kỳ đủ cho cả cuộc đời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351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在雨中仍見彩虹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 mưa vẫn thấy được ánh cầu vòng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451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黑暗漸變光明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Bóng đêm tan đi dần thấy ánh sáng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8627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每日早晨也是新的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 buổi sáng thì lại mới luôn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318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下人間 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有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位真神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 gian này có một Chân Thần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19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祂愛你 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體恤你軟弱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yêu thương và hiểu sự hiểu đuối của bạn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253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名字叫耶穌 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是你好牧人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 ngài là Giê-xu, Ngài là Đấng chăn hiền lành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101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能引導你走向光明路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có thể dẫn đưa bạn hướng đến con đường sáng soi</a:t>
            </a:r>
            <a:endParaRPr lang="en-US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948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如遇困倦 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來放低憂愁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Nếu bạn đang mệt mỏi, hãy trút bỏ ưu sầu 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102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vi-VN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你能痊癒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 Ngài yêu bạn, Ngài sẽ chữa lành cho bạn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875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來吧向前走 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神恩典多深厚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 hãy cùng hướng đến phía trước, ân điển Ngài thật sâu rộng</a:t>
            </a:r>
            <a:endParaRPr lang="en-US" sz="32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581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能擔當憂患背負你重擔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sẽ gánh thay mỗi gánh nặng, buồn bực trong bạn</a:t>
            </a:r>
            <a:endParaRPr lang="en-US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350307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258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Microsoft JhengHei</vt:lpstr>
      <vt:lpstr>Microsoft JhengHei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朝賀耶穌降生</dc:title>
  <dc:creator>Windows User</dc:creator>
  <cp:lastModifiedBy>Windows User</cp:lastModifiedBy>
  <cp:revision>4</cp:revision>
  <dcterms:created xsi:type="dcterms:W3CDTF">2022-04-07T15:49:49Z</dcterms:created>
  <dcterms:modified xsi:type="dcterms:W3CDTF">2022-08-03T16:47:41Z</dcterms:modified>
</cp:coreProperties>
</file>