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主頌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Bài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ơn Chúa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盼求上主祝福你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xin Chúa ban phước cho 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7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穌的愛是世間最好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Chúa Giê-su là tuyệt vời nhất thế gian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督促我們來做人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yêu Ngài thôi thúc con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692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不論嚴寒夏至你的愛不改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 luận ra sao tình yêu Ngài không hề thay đổi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90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更常常令我有溫暖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 khiến con luôn cảm thấy ấm áp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9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基督的愛像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漆黑裡導航亮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yêu Chúa giống ngọn đèn soi sáng nơi tối tăm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26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一生替人受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vi-V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心愛護兒女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 đời gánh thay tội cho tha </a:t>
            </a:r>
            <a:r>
              <a:rPr lang="vi-VN" sz="32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nhân, </a:t>
            </a: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quan tâm bảo vệ những người tin nơi Ngài</a:t>
            </a:r>
            <a:endParaRPr lang="en-US" sz="32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165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敬拜上主更兼要虔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誠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 phượng Thiên Chúa, khiêm nhường và kỉnh kiềng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11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遵守主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中默禱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 giữ lời Chúa, lòng luôn cầu nguyện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512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214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微軟正黑體</vt:lpstr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Windows User</cp:lastModifiedBy>
  <cp:revision>4</cp:revision>
  <dcterms:created xsi:type="dcterms:W3CDTF">2022-04-07T15:49:49Z</dcterms:created>
  <dcterms:modified xsi:type="dcterms:W3CDTF">2022-08-02T16:27:00Z</dcterms:modified>
</cp:coreProperties>
</file>