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02/08/2022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典之路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引我走這人生路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77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我走正義路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nghĩa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高山或低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谷  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是祢在保護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7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53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永遠不變的應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hứa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6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一生都是祝福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đong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9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  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是恩典之路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97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bắt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chặt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6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  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是盼望之路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5011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223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Windows User</cp:lastModifiedBy>
  <cp:revision>3</cp:revision>
  <dcterms:created xsi:type="dcterms:W3CDTF">2022-04-07T15:49:49Z</dcterms:created>
  <dcterms:modified xsi:type="dcterms:W3CDTF">2022-08-02T14:40:14Z</dcterms:modified>
</cp:coreProperties>
</file>