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一天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這個世界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有一位上帝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84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祂愛你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願意幫助你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79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茫茫人海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然寂寞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biển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21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祂愛能溫暖一切冷漠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sưởi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75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這個世界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有一位上帝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04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祂的雙手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望緊緊擁抱你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chặt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9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漫漫長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陪你走過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đằng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đẵng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21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祂愛你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你一生之久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74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若覺得失去勇氣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若真的想放棄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21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若感覺沒人愛你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69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好像走到谷底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7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你要振作你的心情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phấn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chấn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778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你要珍惜你自己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5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不要忘記有人愛你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0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那一天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要輕易說放棄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dễ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44362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372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5</cp:revision>
  <dcterms:created xsi:type="dcterms:W3CDTF">2022-04-07T15:49:49Z</dcterms:created>
  <dcterms:modified xsi:type="dcterms:W3CDTF">2022-08-02T14:41:26Z</dcterms:modified>
</cp:coreProperties>
</file>