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3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4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71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311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563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3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8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9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63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0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6B48-9B75-48A3-96B2-C5D953E96ADF}" type="datetimeFigureOut">
              <a:rPr lang="vi-VN" smtClean="0"/>
              <a:t>04/08/2022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7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穌給你平安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6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</a:t>
            </a:r>
            <a:endParaRPr 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8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世界雖有苦難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3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主耶穌是避風港灣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ẩn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2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祂要給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07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91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1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耶穌給你真正平安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07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深深在你心裡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8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929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2845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</TotalTime>
  <Words>175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耶穌給你平安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耶穌給你平安</dc:title>
  <dc:creator>Windows User</dc:creator>
  <cp:lastModifiedBy>Windows User</cp:lastModifiedBy>
  <cp:revision>4</cp:revision>
  <dcterms:created xsi:type="dcterms:W3CDTF">2021-12-20T17:00:43Z</dcterms:created>
  <dcterms:modified xsi:type="dcterms:W3CDTF">2022-08-03T17:04:03Z</dcterms:modified>
</cp:coreProperties>
</file>