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05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66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9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0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13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03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19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00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23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84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81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CF4F2-2E16-4C1F-8B19-A62CCC9D24F9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3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信實廣大</a:t>
            </a:r>
          </a:p>
        </p:txBody>
      </p:sp>
    </p:spTree>
    <p:extLst>
      <p:ext uri="{BB962C8B-B14F-4D97-AF65-F5344CB8AC3E}">
        <p14:creationId xmlns:p14="http://schemas.microsoft.com/office/powerpoint/2010/main" val="69444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赦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免我罪過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永遠安寧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與我同在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慰引領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3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633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求賜今天力量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天的盼望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從天降下恩典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樂無窮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3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879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信實廣大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清晨復清晨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經歷新恩</a:t>
            </a:r>
          </a:p>
        </p:txBody>
      </p:sp>
    </p:spTree>
    <p:extLst>
      <p:ext uri="{BB962C8B-B14F-4D97-AF65-F5344CB8AC3E}">
        <p14:creationId xmlns:p14="http://schemas.microsoft.com/office/powerpoint/2010/main" val="79884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我所需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手豐富預備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信實廣大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在我身</a:t>
            </a:r>
          </a:p>
        </p:txBody>
      </p:sp>
    </p:spTree>
    <p:extLst>
      <p:ext uri="{BB962C8B-B14F-4D97-AF65-F5344CB8AC3E}">
        <p14:creationId xmlns:p14="http://schemas.microsoft.com/office/powerpoint/2010/main" val="395622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信實廣大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神我天父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遠沒有轉動影兒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077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永不改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變  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神每天施憐憫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無始無終上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恩不盡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451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信實廣大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清晨復清晨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經歷新恩</a:t>
            </a:r>
          </a:p>
        </p:txBody>
      </p:sp>
    </p:spTree>
    <p:extLst>
      <p:ext uri="{BB962C8B-B14F-4D97-AF65-F5344CB8AC3E}">
        <p14:creationId xmlns:p14="http://schemas.microsoft.com/office/powerpoint/2010/main" val="212992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我所需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手豐富預備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信實廣大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在我身</a:t>
            </a:r>
          </a:p>
        </p:txBody>
      </p:sp>
    </p:spTree>
    <p:extLst>
      <p:ext uri="{BB962C8B-B14F-4D97-AF65-F5344CB8AC3E}">
        <p14:creationId xmlns:p14="http://schemas.microsoft.com/office/powerpoint/2010/main" val="149356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春夏秋冬四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季  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栽種收成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日月星辰時刻運轉不停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2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845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宇宙萬物都見證造物主宰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述說天父豐盛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實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2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065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信實廣大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清晨復清晨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經歷新恩</a:t>
            </a:r>
          </a:p>
        </p:txBody>
      </p:sp>
    </p:spTree>
    <p:extLst>
      <p:ext uri="{BB962C8B-B14F-4D97-AF65-F5344CB8AC3E}">
        <p14:creationId xmlns:p14="http://schemas.microsoft.com/office/powerpoint/2010/main" val="403771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我所需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手豐富預備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信實廣大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在我身</a:t>
            </a:r>
          </a:p>
        </p:txBody>
      </p:sp>
    </p:spTree>
    <p:extLst>
      <p:ext uri="{BB962C8B-B14F-4D97-AF65-F5344CB8AC3E}">
        <p14:creationId xmlns:p14="http://schemas.microsoft.com/office/powerpoint/2010/main" val="10121307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291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袮的信實廣大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你的信實廣大</dc:title>
  <dc:creator>大唐</dc:creator>
  <cp:lastModifiedBy>Windows User</cp:lastModifiedBy>
  <cp:revision>2</cp:revision>
  <dcterms:created xsi:type="dcterms:W3CDTF">2015-10-04T02:38:42Z</dcterms:created>
  <dcterms:modified xsi:type="dcterms:W3CDTF">2022-08-05T12:26:17Z</dcterms:modified>
</cp:coreProperties>
</file>