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9C42-95F1-4C8F-910C-F549F8449038}" type="datetimeFigureOut">
              <a:rPr lang="zh-TW" altLang="en-US" smtClean="0"/>
              <a:pPr/>
              <a:t>2022/8/4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D402-9DEE-43BD-8E2F-162634ACCE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出愛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41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天而來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比山高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90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測不透  摸不著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0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因為有你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為有我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甘心給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用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5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把心中這一份愛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出來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耶穌的愛激勵我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讓自己成為別人祝福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5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耶穌的愛點燃我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心中熊熊愛火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我們一起 向世界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出愛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3213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114</Words>
  <Application>Microsoft Office PowerPoint</Application>
  <PresentationFormat>On-screen Show 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活出愛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大唐</dc:creator>
  <cp:lastModifiedBy>Windows User</cp:lastModifiedBy>
  <cp:revision>8</cp:revision>
  <dcterms:created xsi:type="dcterms:W3CDTF">2014-09-26T08:21:25Z</dcterms:created>
  <dcterms:modified xsi:type="dcterms:W3CDTF">2022-08-04T11:26:23Z</dcterms:modified>
</cp:coreProperties>
</file>