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77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953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027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892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07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66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407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978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264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C707-CE32-4837-B227-0C40B5A517B6}" type="datetimeFigureOut">
              <a:rPr lang="vi-VN" smtClean="0"/>
              <a:t>29/06/2022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1A78-A3F1-41E9-877F-20E867BE3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8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起高歌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20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起高歌跳舞同頌我主恩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拉手充滿笑容甜美的笑臉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44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開心歡欣盡是神完美的雙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日保守我令我心愉快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舉起雙手拍拍同頌我主恩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張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開嘴巴滿笑容齊唱首新歌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181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開心歡欣盡是神令我心高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日保守我讓我心頌讚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7850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108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Theme1</vt:lpstr>
      <vt:lpstr>一起高歌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一起高歌</dc:title>
  <dc:creator>Windows User</dc:creator>
  <cp:lastModifiedBy>Windows User</cp:lastModifiedBy>
  <cp:revision>1</cp:revision>
  <dcterms:created xsi:type="dcterms:W3CDTF">2022-06-29T16:47:05Z</dcterms:created>
  <dcterms:modified xsi:type="dcterms:W3CDTF">2022-06-29T16:50:23Z</dcterms:modified>
</cp:coreProperties>
</file>