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56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68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08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287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24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56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68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89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8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8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DD9EC-85A1-494C-B392-9A5C95C3E599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FFFD-B86F-4048-8323-608EA148AF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22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字架</a:t>
            </a:r>
          </a:p>
        </p:txBody>
      </p:sp>
    </p:spTree>
    <p:extLst>
      <p:ext uri="{BB962C8B-B14F-4D97-AF65-F5344CB8AC3E}">
        <p14:creationId xmlns:p14="http://schemas.microsoft.com/office/powerpoint/2010/main" val="924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穌背負十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我擔當過犯　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無保留為我捨命在十架上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4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祢受鞭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罰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得自由釋放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穌以愛覆蓋我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寶血為我流下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8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得救贖的記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我永遠的榮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26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眾罪都洗清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  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靠耶穌寶血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Bonus</a:t>
            </a:r>
            <a:r>
              <a:rPr lang="en-US" sz="4267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54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Theme1</vt:lpstr>
      <vt:lpstr>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</dc:title>
  <dc:creator>Windows User</dc:creator>
  <cp:lastModifiedBy>Windows User</cp:lastModifiedBy>
  <cp:revision>1</cp:revision>
  <dcterms:created xsi:type="dcterms:W3CDTF">2022-06-29T17:08:51Z</dcterms:created>
  <dcterms:modified xsi:type="dcterms:W3CDTF">2022-06-29T17:12:00Z</dcterms:modified>
</cp:coreProperties>
</file>