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478EC-4E2B-4BB2-B91A-703F61575733}" type="datetimeFigureOut">
              <a:rPr lang="zh-TW" altLang="en-US" smtClean="0"/>
              <a:pPr/>
              <a:t>2022/7/1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67694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114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美讚美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72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穌我親愛的救主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天上群眾和撒那歌高唱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3 </a:t>
            </a:r>
            <a:r>
              <a:rPr lang="en-US" sz="3600" b="1" dirty="0" smtClean="0">
                <a:solidFill>
                  <a:srgbClr val="000066"/>
                </a:solidFill>
              </a:rPr>
              <a:t>/ </a:t>
            </a:r>
            <a:r>
              <a:rPr lang="en-US" sz="3600" b="1" dirty="0">
                <a:solidFill>
                  <a:srgbClr val="000066"/>
                </a:solidFill>
              </a:rPr>
              <a:t>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9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秉政掌權  永遠歌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加冠君王  先知大祭司長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17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基督不日來  無膝不屈恭崇拜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權能榮耀  都歸主至萬代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2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6788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穌我親愛的救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4800" b="1" cap="all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全地頌揚救主恩愛顯明</a:t>
            </a:r>
            <a:endParaRPr lang="zh-TW" altLang="en-US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1 </a:t>
            </a:r>
            <a:r>
              <a:rPr lang="en-US" sz="3600" b="1" dirty="0" smtClean="0">
                <a:solidFill>
                  <a:srgbClr val="000066"/>
                </a:solidFill>
              </a:rPr>
              <a:t>/ </a:t>
            </a:r>
            <a:r>
              <a:rPr lang="en-US" sz="3600" b="1" dirty="0" smtClean="0">
                <a:solidFill>
                  <a:srgbClr val="000066"/>
                </a:solidFill>
              </a:rPr>
              <a:t>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  天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上群眾同歌頌主</a:t>
            </a: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尊貴榮耀都歸我主聖名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1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耶穌我牧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人保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護我們如小羊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終日懷抱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彼小羊受傷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245977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耶穌我親愛的救主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為人罪過受死在十架上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 smtClean="0">
                <a:solidFill>
                  <a:srgbClr val="000066"/>
                </a:solidFill>
              </a:rPr>
              <a:t>/ </a:t>
            </a:r>
            <a:r>
              <a:rPr lang="en-US" sz="3600" b="1" dirty="0">
                <a:solidFill>
                  <a:srgbClr val="000066"/>
                </a:solidFill>
              </a:rPr>
              <a:t>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4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救恩靈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磐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永生希望在於耶穌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歡呼讚美我罪耶穌擔當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讚頌主聖名  除盡心裡之憂傷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耶穌仁愛  慈悲憐憫無彊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8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39553294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30</TotalTime>
  <Words>313</Words>
  <Application>Microsoft Office PowerPoint</Application>
  <PresentationFormat>On-screen Show (16:9)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佈景主題11</vt:lpstr>
      <vt:lpstr>宣道詩 114 讚美讚美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讚美讚美</dc:title>
  <dc:creator>User</dc:creator>
  <cp:lastModifiedBy>Windows User</cp:lastModifiedBy>
  <cp:revision>14</cp:revision>
  <dcterms:created xsi:type="dcterms:W3CDTF">2017-07-01T02:39:46Z</dcterms:created>
  <dcterms:modified xsi:type="dcterms:W3CDTF">2022-07-01T14:52:30Z</dcterms:modified>
</cp:coreProperties>
</file>