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12" r:id="rId2"/>
    <p:sldId id="1613" r:id="rId3"/>
    <p:sldId id="1614" r:id="rId4"/>
    <p:sldId id="1615" r:id="rId5"/>
    <p:sldId id="1616" r:id="rId6"/>
    <p:sldId id="1617" r:id="rId7"/>
    <p:sldId id="1618" r:id="rId8"/>
    <p:sldId id="1619" r:id="rId9"/>
    <p:sldId id="1620" r:id="rId10"/>
    <p:sldId id="1621" r:id="rId11"/>
    <p:sldId id="1622" r:id="rId12"/>
    <p:sldId id="1623" r:id="rId13"/>
    <p:sldId id="1624" r:id="rId14"/>
    <p:sldId id="1625" r:id="rId15"/>
    <p:sldId id="1626" r:id="rId16"/>
    <p:sldId id="1627" r:id="rId17"/>
    <p:sldId id="1628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836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503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262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15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13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530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395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735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684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89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04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723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134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豈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可空手回天府</a:t>
            </a:r>
          </a:p>
        </p:txBody>
      </p:sp>
    </p:spTree>
    <p:extLst>
      <p:ext uri="{BB962C8B-B14F-4D97-AF65-F5344CB8AC3E}">
        <p14:creationId xmlns:p14="http://schemas.microsoft.com/office/powerpoint/2010/main" val="10564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追想昔日虛度光陰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現時豈願再虛度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我今奉獻全身全心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聽主命令行其路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工尚未成  我即去乎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何能如此見恩主</a:t>
            </a:r>
          </a:p>
        </p:txBody>
      </p:sp>
    </p:spTree>
    <p:extLst>
      <p:ext uri="{BB962C8B-B14F-4D97-AF65-F5344CB8AC3E}">
        <p14:creationId xmlns:p14="http://schemas.microsoft.com/office/powerpoint/2010/main" val="41108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未領一人來歸耶穌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豈可空手回天府</a:t>
            </a:r>
          </a:p>
        </p:txBody>
      </p:sp>
    </p:spTree>
    <p:extLst>
      <p:ext uri="{BB962C8B-B14F-4D97-AF65-F5344CB8AC3E}">
        <p14:creationId xmlns:p14="http://schemas.microsoft.com/office/powerpoint/2010/main" val="8850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我實甘願竭盡心才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殷勤作工趁現在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黑夜已深白晝將近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儆醒救人等主來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工尚未成  我即去乎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何能如此見恩主</a:t>
            </a:r>
          </a:p>
        </p:txBody>
      </p:sp>
    </p:spTree>
    <p:extLst>
      <p:ext uri="{BB962C8B-B14F-4D97-AF65-F5344CB8AC3E}">
        <p14:creationId xmlns:p14="http://schemas.microsoft.com/office/powerpoint/2010/main" val="8032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未領一人來歸耶穌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豈可空手回天府</a:t>
            </a:r>
          </a:p>
        </p:txBody>
      </p:sp>
    </p:spTree>
    <p:extLst>
      <p:ext uri="{BB962C8B-B14F-4D97-AF65-F5344CB8AC3E}">
        <p14:creationId xmlns:p14="http://schemas.microsoft.com/office/powerpoint/2010/main" val="594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若今日接我靈魂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我能坦然見主否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缺少珍寶向主獻陳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贖罪大恩白白受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工尚未成  我即去乎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何能如此見恩主</a:t>
            </a:r>
          </a:p>
        </p:txBody>
      </p:sp>
    </p:spTree>
    <p:extLst>
      <p:ext uri="{BB962C8B-B14F-4D97-AF65-F5344CB8AC3E}">
        <p14:creationId xmlns:p14="http://schemas.microsoft.com/office/powerpoint/2010/main" val="9131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未領一人來歸耶穌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豈可空手回天府</a:t>
            </a:r>
          </a:p>
        </p:txBody>
      </p:sp>
    </p:spTree>
    <p:extLst>
      <p:ext uri="{BB962C8B-B14F-4D97-AF65-F5344CB8AC3E}">
        <p14:creationId xmlns:p14="http://schemas.microsoft.com/office/powerpoint/2010/main" val="14275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今日見主復有何憂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因主耶穌已救我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惟有一事使我懷憂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空佔地土未結果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3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工尚未成  我即去乎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何能如此見恩主</a:t>
            </a:r>
          </a:p>
        </p:txBody>
      </p:sp>
    </p:spTree>
    <p:extLst>
      <p:ext uri="{BB962C8B-B14F-4D97-AF65-F5344CB8AC3E}">
        <p14:creationId xmlns:p14="http://schemas.microsoft.com/office/powerpoint/2010/main" val="28816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未領一人來歸耶穌</a:t>
            </a:r>
          </a:p>
          <a:p>
            <a:pPr marL="0" indent="0" algn="ctr">
              <a:buNone/>
            </a:pPr>
            <a:r>
              <a:rPr lang="zh-CN" altLang="zh-TW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豈可空手回天府</a:t>
            </a:r>
          </a:p>
        </p:txBody>
      </p:sp>
    </p:spTree>
    <p:extLst>
      <p:ext uri="{BB962C8B-B14F-4D97-AF65-F5344CB8AC3E}">
        <p14:creationId xmlns:p14="http://schemas.microsoft.com/office/powerpoint/2010/main" val="42097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284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134 豈可空手回天府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2022-07-01T14:29:00Z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