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46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8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6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4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596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202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3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7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48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18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42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4149-91C5-4D48-991E-D9859C4A7691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3EB6-EC7E-47E4-87C5-57209BD34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82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162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願從主</a:t>
            </a:r>
          </a:p>
        </p:txBody>
      </p:sp>
    </p:spTree>
    <p:extLst>
      <p:ext uri="{BB962C8B-B14F-4D97-AF65-F5344CB8AC3E}">
        <p14:creationId xmlns:p14="http://schemas.microsoft.com/office/powerpoint/2010/main" val="18795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主受死我得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生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恩厚無比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順從主耶穌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主阿 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屬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蒙主選召為軍  列陣在敵前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當奮勇而盡忠  隨主旗爭戰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能隨從我君王  心何能冷淡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要努力建大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功  一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時不怠慢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主助我作聖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工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恩厚無比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順從主耶穌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主阿 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屬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順從主耶穌  誰奉事我王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誰與主同勞苦  領人出死亡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誰願意離世俗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誰與惡抗拒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誰順從主耶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  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為主勁旅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因蒙救主召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恩厚無比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我順從主耶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阿 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屬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非圖得大榮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耀  非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圖得金冕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我順從主耶穌  主阿我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屬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凡蒙主所贖者  皆為主所愛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凡被主所召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者  必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順服元帥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主慈愛激勵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厚無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比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順從主耶穌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主阿 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屬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主耶穌買贖我  原非用金錢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乃用生命寶血  贖我作子民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主既將我釋放  我心受感動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來到我主面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  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賜就滿豐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328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162 誰願從主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誰願從主</dc:title>
  <dc:creator>User</dc:creator>
  <cp:lastModifiedBy>Windows User</cp:lastModifiedBy>
  <cp:revision>2</cp:revision>
  <dcterms:created xsi:type="dcterms:W3CDTF">2017-07-08T11:42:03Z</dcterms:created>
  <dcterms:modified xsi:type="dcterms:W3CDTF">2022-06-24T15:54:10Z</dcterms:modified>
</cp:coreProperties>
</file>