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7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1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0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BC06-8657-4FC5-B043-69B062992D2F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4C0B-D191-4937-BA92-5709DF3B23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2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246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穌同在就是天堂</a:t>
            </a:r>
          </a:p>
        </p:txBody>
      </p:sp>
    </p:spTree>
    <p:extLst>
      <p:ext uri="{BB962C8B-B14F-4D97-AF65-F5344CB8AC3E}">
        <p14:creationId xmlns:p14="http://schemas.microsoft.com/office/powerpoint/2010/main" val="2911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無論何往何處地方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高山平地沙漠中央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或居大屋或住草棚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耶穌同在就是天堂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路亞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罪愆赦免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就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無論岸上無論海洋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耶穌同在就是天堂</a:t>
            </a:r>
          </a:p>
        </p:txBody>
      </p:sp>
    </p:spTree>
    <p:extLst>
      <p:ext uri="{BB962C8B-B14F-4D97-AF65-F5344CB8AC3E}">
        <p14:creationId xmlns:p14="http://schemas.microsoft.com/office/powerpoint/2010/main" val="12631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釋放我洗脫罪污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在地像天終日歡呼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世上難免憂愁困苦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認得耶穌天堂真路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路亞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罪愆赦免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就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無論岸上無論海洋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耶穌同在就是天堂</a:t>
            </a:r>
          </a:p>
        </p:txBody>
      </p:sp>
    </p:spTree>
    <p:extLst>
      <p:ext uri="{BB962C8B-B14F-4D97-AF65-F5344CB8AC3E}">
        <p14:creationId xmlns:p14="http://schemas.microsoft.com/office/powerpoint/2010/main" val="41104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從前天堂和我隔開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感謝耶穌顯出慈愛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如今天堂在我心懷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永永遠遠不會更改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路亞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罪愆赦免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就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是天堂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9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無論岸上無論海洋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耶穌同在就是天堂</a:t>
            </a:r>
          </a:p>
        </p:txBody>
      </p:sp>
    </p:spTree>
    <p:extLst>
      <p:ext uri="{BB962C8B-B14F-4D97-AF65-F5344CB8AC3E}">
        <p14:creationId xmlns:p14="http://schemas.microsoft.com/office/powerpoint/2010/main" val="16719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226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PMingLiU</vt:lpstr>
      <vt:lpstr>Arial</vt:lpstr>
      <vt:lpstr>Calibri</vt:lpstr>
      <vt:lpstr>Theme1</vt:lpstr>
      <vt:lpstr>宣道詩 246 耶穌同在就是天堂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耶穌同在就是天堂</dc:title>
  <dc:creator>大唐</dc:creator>
  <cp:lastModifiedBy>Windows User</cp:lastModifiedBy>
  <cp:revision>2</cp:revision>
  <dcterms:created xsi:type="dcterms:W3CDTF">2015-12-05T02:23:44Z</dcterms:created>
  <dcterms:modified xsi:type="dcterms:W3CDTF">2022-07-01T16:04:24Z</dcterms:modified>
</cp:coreProperties>
</file>