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73FB-44CF-4BEB-A129-C9AADD3689D5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曾捨命</a:t>
            </a:r>
            <a:r>
              <a:rPr lang="zh-TW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44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我曾捨命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 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血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為你流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救你從死復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  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你多罪得贖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/ 4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為你為你我命曾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你捨何事為我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4 </a:t>
            </a:r>
            <a:r>
              <a:rPr lang="en-US" sz="3600" b="1" dirty="0" smtClean="0">
                <a:solidFill>
                  <a:srgbClr val="000066"/>
                </a:solidFill>
              </a:rPr>
              <a:t>) </a:t>
            </a:r>
            <a:r>
              <a:rPr lang="en-US" sz="3600" b="1" dirty="0" smtClean="0">
                <a:solidFill>
                  <a:srgbClr val="000066"/>
                </a:solidFill>
              </a:rPr>
              <a:t>( x2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我曾離父家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庭  並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我榮光寶座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淒涼悲哀獨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  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此暗世經過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/ 4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為你為你天家曾捨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你棄何福為我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/ 4 ) ( x2 )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我曾大受苦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難  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人口舌能說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臨刑身同罪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犯  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你地獄得脫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/ 4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為你為你我身曾捨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你忍何辱為我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/ 4 ) ( x2 )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我曾將父救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  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我天庭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攜帶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此恩充滿你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  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我寬容仁愛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/ 4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向你向你大恩曾施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你將何物獻我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/ 4 ) ( x2 )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60</TotalTime>
  <Words>208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佈景主題4</vt:lpstr>
      <vt:lpstr>宣道詩 50 我曾捨命為你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我曾捨命為你</dc:title>
  <dc:creator>大唐</dc:creator>
  <cp:lastModifiedBy>Windows User</cp:lastModifiedBy>
  <cp:revision>7</cp:revision>
  <dcterms:created xsi:type="dcterms:W3CDTF">2017-03-05T00:23:47Z</dcterms:created>
  <dcterms:modified xsi:type="dcterms:W3CDTF">2022-07-01T14:47:31Z</dcterms:modified>
</cp:coreProperties>
</file>