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597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6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921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87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056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299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99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417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97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874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450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F9EE1-E74D-4251-8E6B-A9EB8D955576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D95EC-4D9B-4042-9163-6E51463A48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8485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彩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虹</a:t>
            </a:r>
          </a:p>
        </p:txBody>
      </p:sp>
    </p:spTree>
    <p:extLst>
      <p:ext uri="{BB962C8B-B14F-4D97-AF65-F5344CB8AC3E}">
        <p14:creationId xmlns:p14="http://schemas.microsoft.com/office/powerpoint/2010/main" val="383766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橙黃綠藍靛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紫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是祢微笑的樣子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171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的約定不更改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9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一二三四五六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謝天父的應許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30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告訴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典隨著我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129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虹  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虹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彎彎彩虹吿訴我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33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天父爸爸就是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祢用笑臉幫助我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420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虹  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虹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彎彩虹吿訴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祢永遠保護我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以愛環繞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6594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122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Theme1</vt:lpstr>
      <vt:lpstr>彩虹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彩虹</dc:title>
  <dc:creator>Windows User</dc:creator>
  <cp:lastModifiedBy>Windows User</cp:lastModifiedBy>
  <cp:revision>1</cp:revision>
  <dcterms:created xsi:type="dcterms:W3CDTF">2022-06-29T17:14:58Z</dcterms:created>
  <dcterms:modified xsi:type="dcterms:W3CDTF">2022-06-29T17:18:11Z</dcterms:modified>
</cp:coreProperties>
</file>