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84" y="13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7886-0687-4393-9C85-AF446EA898ED}" type="datetimeFigureOut">
              <a:rPr lang="zh-TW" altLang="en-US" smtClean="0"/>
              <a:pPr/>
              <a:t>2022/6/24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FD680-A9D8-4007-85E9-3C78D18E3E6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7886-0687-4393-9C85-AF446EA898ED}" type="datetimeFigureOut">
              <a:rPr lang="zh-TW" altLang="en-US" smtClean="0"/>
              <a:pPr/>
              <a:t>2022/6/24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FD680-A9D8-4007-85E9-3C78D18E3E6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7886-0687-4393-9C85-AF446EA898ED}" type="datetimeFigureOut">
              <a:rPr lang="zh-TW" altLang="en-US" smtClean="0"/>
              <a:pPr/>
              <a:t>2022/6/24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FD680-A9D8-4007-85E9-3C78D18E3E6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7886-0687-4393-9C85-AF446EA898ED}" type="datetimeFigureOut">
              <a:rPr lang="zh-TW" altLang="en-US" smtClean="0"/>
              <a:pPr/>
              <a:t>2022/6/24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FD680-A9D8-4007-85E9-3C78D18E3E6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7886-0687-4393-9C85-AF446EA898ED}" type="datetimeFigureOut">
              <a:rPr lang="zh-TW" altLang="en-US" smtClean="0"/>
              <a:pPr/>
              <a:t>2022/6/24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FD680-A9D8-4007-85E9-3C78D18E3E6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7886-0687-4393-9C85-AF446EA898ED}" type="datetimeFigureOut">
              <a:rPr lang="zh-TW" altLang="en-US" smtClean="0"/>
              <a:pPr/>
              <a:t>2022/6/24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FD680-A9D8-4007-85E9-3C78D18E3E6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7886-0687-4393-9C85-AF446EA898ED}" type="datetimeFigureOut">
              <a:rPr lang="zh-TW" altLang="en-US" smtClean="0"/>
              <a:pPr/>
              <a:t>2022/6/24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FD680-A9D8-4007-85E9-3C78D18E3E6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7886-0687-4393-9C85-AF446EA898ED}" type="datetimeFigureOut">
              <a:rPr lang="zh-TW" altLang="en-US" smtClean="0"/>
              <a:pPr/>
              <a:t>2022/6/24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FD680-A9D8-4007-85E9-3C78D18E3E6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7886-0687-4393-9C85-AF446EA898ED}" type="datetimeFigureOut">
              <a:rPr lang="zh-TW" altLang="en-US" smtClean="0"/>
              <a:pPr/>
              <a:t>2022/6/24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FD680-A9D8-4007-85E9-3C78D18E3E6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7886-0687-4393-9C85-AF446EA898ED}" type="datetimeFigureOut">
              <a:rPr lang="zh-TW" altLang="en-US" smtClean="0"/>
              <a:pPr/>
              <a:t>2022/6/24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FD680-A9D8-4007-85E9-3C78D18E3E6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7886-0687-4393-9C85-AF446EA898ED}" type="datetimeFigureOut">
              <a:rPr lang="zh-TW" altLang="en-US" smtClean="0"/>
              <a:pPr/>
              <a:t>2022/6/24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FD680-A9D8-4007-85E9-3C78D18E3E6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F7886-0687-4393-9C85-AF446EA898ED}" type="datetimeFigureOut">
              <a:rPr lang="zh-TW" altLang="en-US" smtClean="0"/>
              <a:pPr/>
              <a:t>2022/6/24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FD680-A9D8-4007-85E9-3C78D18E3E6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要唱耶和華的大慈愛</a:t>
            </a:r>
          </a:p>
        </p:txBody>
      </p:sp>
    </p:spTree>
    <p:extLst>
      <p:ext uri="{BB962C8B-B14F-4D97-AF65-F5344CB8AC3E}">
        <p14:creationId xmlns:p14="http://schemas.microsoft.com/office/powerpoint/2010/main" val="2331015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我要唱耶和華的大慈愛到永遠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我要唱  我要唱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6635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我要唱耶和華的大慈愛到永遠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我要唱耶和華的大慈愛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50678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用我口  叫人知道</a:t>
            </a:r>
          </a:p>
          <a:p>
            <a:pPr algn="ctr">
              <a:buNone/>
            </a:pP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大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信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實  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大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信實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84801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用我口  叫人</a:t>
            </a:r>
            <a:r>
              <a:rPr lang="zh-TW" altLang="en-US" sz="6400" b="1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知</a:t>
            </a:r>
            <a:r>
              <a:rPr lang="zh-TW" altLang="en-US" sz="6400" b="1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道  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大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信實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直到永遠萬代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30489736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7</TotalTime>
  <Words>96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Microsoft JhengHei</vt:lpstr>
      <vt:lpstr>Microsoft JhengHei</vt:lpstr>
      <vt:lpstr>新細明體</vt:lpstr>
      <vt:lpstr>Arial</vt:lpstr>
      <vt:lpstr>Calibri</vt:lpstr>
      <vt:lpstr>佈景主題1</vt:lpstr>
      <vt:lpstr>我要唱耶和華的大慈愛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我要唱耶和華的大慈愛</dc:title>
  <dc:creator>User</dc:creator>
  <cp:lastModifiedBy>Windows User</cp:lastModifiedBy>
  <cp:revision>4</cp:revision>
  <dcterms:created xsi:type="dcterms:W3CDTF">2017-03-19T01:01:58Z</dcterms:created>
  <dcterms:modified xsi:type="dcterms:W3CDTF">2022-06-24T16:04:29Z</dcterms:modified>
</cp:coreProperties>
</file>