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0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87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16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2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094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7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40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8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67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922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主大能彰顯</a:t>
            </a:r>
          </a:p>
        </p:txBody>
      </p:sp>
    </p:spTree>
    <p:extLst>
      <p:ext uri="{BB962C8B-B14F-4D97-AF65-F5344CB8AC3E}">
        <p14:creationId xmlns:p14="http://schemas.microsoft.com/office/powerpoint/2010/main" val="140390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帝正在營起一支精兵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藉以彰顯國度在世上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上帝正在營起一支精兵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讚頌神榮耀主的聖名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51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  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心剛強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與你結連於一起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7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教我契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合  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此分享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建設永恆的國度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4020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86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讓主大能彰顯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讓主大能彰顯</dc:title>
  <dc:creator>Windows User</dc:creator>
  <cp:lastModifiedBy>Windows User</cp:lastModifiedBy>
  <cp:revision>1</cp:revision>
  <dcterms:created xsi:type="dcterms:W3CDTF">2022-06-29T16:58:21Z</dcterms:created>
  <dcterms:modified xsi:type="dcterms:W3CDTF">2022-06-29T17:00:06Z</dcterms:modified>
</cp:coreProperties>
</file>