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58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8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61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94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2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88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6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0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45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F908-887A-4AEE-BFD9-9976FDBBC50D}" type="datetimeFigureOut">
              <a:rPr lang="vi-VN" smtClean="0"/>
              <a:t>28/06/2022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2614-F0D6-4380-A9B7-656E333068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遵主話語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8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讓每一天開始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經字句做支持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1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翻開書卷每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篇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看主心思旨意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7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學會聖經的真理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實踐互愛沒推辭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725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願行在主給人一生的話語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5223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56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遵主話語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遵主話語</dc:title>
  <dc:creator>Windows User</dc:creator>
  <cp:lastModifiedBy>Windows User</cp:lastModifiedBy>
  <cp:revision>1</cp:revision>
  <dcterms:created xsi:type="dcterms:W3CDTF">2022-06-28T16:56:01Z</dcterms:created>
  <dcterms:modified xsi:type="dcterms:W3CDTF">2022-06-28T17:02:18Z</dcterms:modified>
</cp:coreProperties>
</file>