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949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7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903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18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16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3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9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08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4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8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67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3E12-FCC0-4E35-BEAB-A90A676FB115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C748-D33C-424C-BF39-073DEEC7E7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693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愛必堅固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bền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3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神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愛滔滔活水匆匆湧流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Chúa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bền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vững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mãi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phai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tàn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04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神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愛無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限  憐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憫沒變遷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Lòng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xót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Chúa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rộng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lớn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chẳng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đổi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thay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93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永遠都不會動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搖 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始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終不轉變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Chúa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ban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cho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ngày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mới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với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tôi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ngày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64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恩主的信實似高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天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Lớn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thay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sâu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thay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rộng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thay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yêu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910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深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恩廣闊萬里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Chúa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ban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cho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dư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dật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luôn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12855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102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主愛必堅固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Windows User</cp:lastModifiedBy>
  <cp:revision>1</cp:revision>
  <dcterms:created xsi:type="dcterms:W3CDTF">2022-05-03T05:11:06Z</dcterms:created>
  <dcterms:modified xsi:type="dcterms:W3CDTF">2022-05-03T05:16:11Z</dcterms:modified>
</cp:coreProperties>
</file>