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9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73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08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47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25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097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09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0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13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5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12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65B5-F552-4E18-8651-F7016DEF460E}" type="datetimeFigureOut">
              <a:rPr lang="vi-VN" smtClean="0"/>
              <a:t>03/05/2022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CC50-A552-442F-BD46-D10D8550A53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2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果你想知道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Nếu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6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Nếu bạn muốn biết tình 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8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愛就在成長生命中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ea typeface="微軟正黑體" pitchFamily="34" charset="-120"/>
              </a:rPr>
              <a:t>Tình yêu thương ở trong sự trưởng thành của cuộc đời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16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Nếu bạn muốn biết tình 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86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愛就在每個笑臉上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ở trong lòng của Cha Mẹ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7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如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đâu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50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就在你我的周圍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xung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quanh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34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如果你想知道愛在那裡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Nếu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bạn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muốn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đâu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47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愛就在父母的心裡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ở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ea typeface="微軟正黑體" pitchFamily="34" charset="-120"/>
              </a:rPr>
              <a:t> Cha </a:t>
            </a:r>
            <a:r>
              <a:rPr lang="en-US" sz="4000" b="1" dirty="0" err="1">
                <a:solidFill>
                  <a:srgbClr val="660033"/>
                </a:solidFill>
                <a:ea typeface="微軟正黑體" pitchFamily="34" charset="-120"/>
              </a:rPr>
              <a:t>Mẹ</a:t>
            </a:r>
            <a:endParaRPr lang="vi-VN" sz="4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（正 </a:t>
            </a:r>
            <a:r>
              <a:rPr lang="en-US" altLang="zh-CN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9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愛在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那</a:t>
            </a:r>
            <a:r>
              <a:rPr lang="zh-TW" altLang="en-US" sz="6400" b="1" spc="-1" dirty="0" smtClean="0">
                <a:solidFill>
                  <a:srgbClr val="000066"/>
                </a:solidFill>
                <a:latin typeface="微軟正黑體"/>
                <a:ea typeface="微軟正黑體"/>
              </a:rPr>
              <a:t>裡   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在那裡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 smtClean="0">
                <a:solidFill>
                  <a:srgbClr val="660033"/>
                </a:solidFill>
                <a:ea typeface="微軟正黑體" pitchFamily="34" charset="-120"/>
              </a:rPr>
              <a:t>Tình </a:t>
            </a: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yêu thương ở tại nơi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愛在那神的愛子裡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ở tại nơi Cứu Chúa Giê-su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6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愛從何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來   愛</a:t>
            </a: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從何來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đến từ đâu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23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愛它是從神而來</a:t>
            </a:r>
            <a:endParaRPr lang="en-US" altLang="zh-CN" sz="6400" b="1" spc="-1" dirty="0">
              <a:solidFill>
                <a:srgbClr val="000066"/>
              </a:solidFill>
              <a:latin typeface="微軟正黑體"/>
              <a:ea typeface="微軟正黑體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ea typeface="微軟正黑體" pitchFamily="34" charset="-120"/>
              </a:rPr>
              <a:t>Tình yêu thương đến từ nơi Đức Chúa Trời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78273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7439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268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如果你想知道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如果你想知道</dc:title>
  <dc:creator>Windows User</dc:creator>
  <cp:lastModifiedBy>Windows User</cp:lastModifiedBy>
  <cp:revision>3</cp:revision>
  <dcterms:created xsi:type="dcterms:W3CDTF">2022-05-03T10:26:38Z</dcterms:created>
  <dcterms:modified xsi:type="dcterms:W3CDTF">2022-05-03T10:39:28Z</dcterms:modified>
</cp:coreProperties>
</file>