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43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671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418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440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868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795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32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73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85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535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4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3B59-6483-4F8F-965A-CADEDF208ADB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DA1C-FA60-4992-B56B-2DBEFC25B2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32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風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和愛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9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認識神用心靈尋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求  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用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心靈接受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Nhận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Thượng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Đế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phải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dùng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trái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tim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tìm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kiếm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và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tiếp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nhận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57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就好像風就好像愛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giống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gió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giống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9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就好像風和愛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giống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gió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75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當你親身有了體驗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ta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đích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thân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trải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nghiệm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83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自然不問存在不存在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Tự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nhiên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hỏi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tồn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hay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tồn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31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輕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風吹 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 過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樹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梢  樹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葉兒呀片片搖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Gió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nhẹ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nhẹ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thổi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qua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ngọn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cây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l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á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cây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từng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chiếc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đung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đưa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589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看不見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摸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不著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thấy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rờ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được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風的存在人人知道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tồn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gió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thì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ai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爸媽的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  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真正好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Cha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Mẹ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thật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tuyệt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vời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969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為兒為女忙到老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bận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rộn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già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9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測不透 分析不了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đo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lường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phân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tích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2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愛的存在人人知道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tồn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thì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ai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447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不能看見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不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能測透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thấy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cũng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đo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lường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104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282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JhengHei</vt:lpstr>
      <vt:lpstr>Microsoft JhengHei</vt:lpstr>
      <vt:lpstr>新細明體</vt:lpstr>
      <vt:lpstr>Arial</vt:lpstr>
      <vt:lpstr>Calibri</vt:lpstr>
      <vt:lpstr>Theme1</vt:lpstr>
      <vt:lpstr>風和愛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風和愛</dc:title>
  <dc:creator>Windows User</dc:creator>
  <cp:lastModifiedBy>Windows User</cp:lastModifiedBy>
  <cp:revision>3</cp:revision>
  <dcterms:created xsi:type="dcterms:W3CDTF">2022-05-03T04:05:32Z</dcterms:created>
  <dcterms:modified xsi:type="dcterms:W3CDTF">2022-05-03T04:21:24Z</dcterms:modified>
</cp:coreProperties>
</file>