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深深知道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使風浪平息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陪我走向應許之處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851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7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的印記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851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安靜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4</cp:revision>
  <dcterms:created xsi:type="dcterms:W3CDTF">2017-08-20T00:29:20Z</dcterms:created>
  <dcterms:modified xsi:type="dcterms:W3CDTF">2022-04-29T17:07:35Z</dcterms:modified>
</cp:coreProperties>
</file>