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2" y="87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C525-72F4-4C64-B99D-0B22188FF31E}" type="datetimeFigureOut">
              <a:rPr lang="zh-TW" altLang="en-US" smtClean="0"/>
              <a:pPr/>
              <a:t>2022/4/29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032E-8A12-4F9A-87EB-E0C475E91D2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C525-72F4-4C64-B99D-0B22188FF31E}" type="datetimeFigureOut">
              <a:rPr lang="zh-TW" altLang="en-US" smtClean="0"/>
              <a:pPr/>
              <a:t>2022/4/29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032E-8A12-4F9A-87EB-E0C475E91D2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C525-72F4-4C64-B99D-0B22188FF31E}" type="datetimeFigureOut">
              <a:rPr lang="zh-TW" altLang="en-US" smtClean="0"/>
              <a:pPr/>
              <a:t>2022/4/29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032E-8A12-4F9A-87EB-E0C475E91D2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C525-72F4-4C64-B99D-0B22188FF31E}" type="datetimeFigureOut">
              <a:rPr lang="zh-TW" altLang="en-US" smtClean="0"/>
              <a:pPr/>
              <a:t>2022/4/29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032E-8A12-4F9A-87EB-E0C475E91D2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C525-72F4-4C64-B99D-0B22188FF31E}" type="datetimeFigureOut">
              <a:rPr lang="zh-TW" altLang="en-US" smtClean="0"/>
              <a:pPr/>
              <a:t>2022/4/29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032E-8A12-4F9A-87EB-E0C475E91D2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C525-72F4-4C64-B99D-0B22188FF31E}" type="datetimeFigureOut">
              <a:rPr lang="zh-TW" altLang="en-US" smtClean="0"/>
              <a:pPr/>
              <a:t>2022/4/29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032E-8A12-4F9A-87EB-E0C475E91D2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C525-72F4-4C64-B99D-0B22188FF31E}" type="datetimeFigureOut">
              <a:rPr lang="zh-TW" altLang="en-US" smtClean="0"/>
              <a:pPr/>
              <a:t>2022/4/29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032E-8A12-4F9A-87EB-E0C475E91D2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C525-72F4-4C64-B99D-0B22188FF31E}" type="datetimeFigureOut">
              <a:rPr lang="zh-TW" altLang="en-US" smtClean="0"/>
              <a:pPr/>
              <a:t>2022/4/29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032E-8A12-4F9A-87EB-E0C475E91D2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C525-72F4-4C64-B99D-0B22188FF31E}" type="datetimeFigureOut">
              <a:rPr lang="zh-TW" altLang="en-US" smtClean="0"/>
              <a:pPr/>
              <a:t>2022/4/29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032E-8A12-4F9A-87EB-E0C475E91D2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C525-72F4-4C64-B99D-0B22188FF31E}" type="datetimeFigureOut">
              <a:rPr lang="zh-TW" altLang="en-US" smtClean="0"/>
              <a:pPr/>
              <a:t>2022/4/29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032E-8A12-4F9A-87EB-E0C475E91D2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C525-72F4-4C64-B99D-0B22188FF31E}" type="datetimeFigureOut">
              <a:rPr lang="zh-TW" altLang="en-US" smtClean="0"/>
              <a:pPr/>
              <a:t>2022/4/29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032E-8A12-4F9A-87EB-E0C475E91D2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DC525-72F4-4C64-B99D-0B22188FF31E}" type="datetimeFigureOut">
              <a:rPr lang="zh-TW" altLang="en-US" smtClean="0"/>
              <a:pPr/>
              <a:t>2022/4/29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5032E-8A12-4F9A-87EB-E0C475E91D2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130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像基督</a:t>
            </a:r>
            <a:endParaRPr lang="zh-TW" alt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366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主我願像你滿有憐憫心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溫柔和良善謙卑愛人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3 </a:t>
            </a:r>
            <a:r>
              <a:rPr lang="en-US" sz="4800" b="1" dirty="0">
                <a:solidFill>
                  <a:srgbClr val="660033"/>
                </a:solidFill>
              </a:rPr>
              <a:t>/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88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求主賜能力拯救迷亡羊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尋找失喪者同歸天庭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( 3 /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93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主我願像你  主我願像你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榮耀之救主  潔淨像你</a:t>
            </a:r>
          </a:p>
        </p:txBody>
      </p:sp>
    </p:spTree>
    <p:extLst>
      <p:ext uri="{BB962C8B-B14F-4D97-AF65-F5344CB8AC3E}">
        <p14:creationId xmlns:p14="http://schemas.microsoft.com/office/powerpoint/2010/main" val="174330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願豐富恩典進入我心裡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致主之榮形深印心裡</a:t>
            </a:r>
          </a:p>
        </p:txBody>
      </p:sp>
    </p:spTree>
    <p:extLst>
      <p:ext uri="{BB962C8B-B14F-4D97-AF65-F5344CB8AC3E}">
        <p14:creationId xmlns:p14="http://schemas.microsoft.com/office/powerpoint/2010/main" val="131191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榮耀之救主我真願像你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此是我盼望乃我禱告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  <a:effectLst/>
              </a:rPr>
              <a:t>1 / 3 </a:t>
            </a:r>
            <a:r>
              <a:rPr lang="en-US" sz="4800" b="1" dirty="0">
                <a:solidFill>
                  <a:srgbClr val="660033"/>
                </a:solidFill>
                <a:effectLst/>
              </a:rPr>
              <a:t>)</a:t>
            </a:r>
            <a:endParaRPr lang="vi-VN" sz="48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2994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我今願捨棄世上之財寶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披戴主基督守主聖道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/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6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主我願像你  主我願像你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榮耀之救主  潔淨像你</a:t>
            </a:r>
          </a:p>
        </p:txBody>
      </p:sp>
    </p:spTree>
    <p:extLst>
      <p:ext uri="{BB962C8B-B14F-4D97-AF65-F5344CB8AC3E}">
        <p14:creationId xmlns:p14="http://schemas.microsoft.com/office/powerpoint/2010/main" val="406487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願豐富恩典進入我心裡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致主之榮形深印心裡</a:t>
            </a:r>
          </a:p>
        </p:txBody>
      </p:sp>
    </p:spTree>
    <p:extLst>
      <p:ext uri="{BB962C8B-B14F-4D97-AF65-F5344CB8AC3E}">
        <p14:creationId xmlns:p14="http://schemas.microsoft.com/office/powerpoint/2010/main" val="267491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榮耀之救主聽我之呼求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降下聖靈火焚去罪污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2 </a:t>
            </a:r>
            <a:r>
              <a:rPr lang="en-US" sz="4800" b="1" dirty="0">
                <a:solidFill>
                  <a:srgbClr val="660033"/>
                </a:solidFill>
              </a:rPr>
              <a:t>/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6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使心成聖殿合乎主居住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更使我生命榮耀我主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/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87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主我願像你  主我願像你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榮耀之救主  潔淨像你</a:t>
            </a:r>
          </a:p>
        </p:txBody>
      </p:sp>
    </p:spTree>
    <p:extLst>
      <p:ext uri="{BB962C8B-B14F-4D97-AF65-F5344CB8AC3E}">
        <p14:creationId xmlns:p14="http://schemas.microsoft.com/office/powerpoint/2010/main" val="51188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願豐富恩典進入我心裡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致主之榮形深印心裡</a:t>
            </a:r>
          </a:p>
        </p:txBody>
      </p:sp>
    </p:spTree>
    <p:extLst>
      <p:ext uri="{BB962C8B-B14F-4D97-AF65-F5344CB8AC3E}">
        <p14:creationId xmlns:p14="http://schemas.microsoft.com/office/powerpoint/2010/main" val="324835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23</TotalTime>
  <Words>262</Words>
  <Application>Microsoft Office PowerPoint</Application>
  <PresentationFormat>Widescreen</PresentationFormat>
  <Paragraphs>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微軟正黑體</vt:lpstr>
      <vt:lpstr>新細明體</vt:lpstr>
      <vt:lpstr>Arial</vt:lpstr>
      <vt:lpstr>Calibri</vt:lpstr>
      <vt:lpstr>佈景主題1</vt:lpstr>
      <vt:lpstr>宣道詩 130 像基督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像基督</dc:title>
  <dc:creator>大唐</dc:creator>
  <cp:lastModifiedBy>Windows User</cp:lastModifiedBy>
  <cp:revision>9</cp:revision>
  <dcterms:created xsi:type="dcterms:W3CDTF">2016-09-04T00:22:47Z</dcterms:created>
  <dcterms:modified xsi:type="dcterms:W3CDTF">2022-04-29T16:28:01Z</dcterms:modified>
</cp:coreProperties>
</file>