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99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83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120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47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52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6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649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58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981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97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81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D199-7792-4626-A9E8-695731C3954A}" type="datetimeFigureOut">
              <a:rPr lang="vi-VN" smtClean="0"/>
              <a:t>29/04/2022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62BC-A46A-4FF5-A36E-3F22C1AA51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93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這代到那代</a:t>
            </a:r>
          </a:p>
        </p:txBody>
      </p:sp>
    </p:spTree>
    <p:extLst>
      <p:ext uri="{BB962C8B-B14F-4D97-AF65-F5344CB8AC3E}">
        <p14:creationId xmlns:p14="http://schemas.microsoft.com/office/powerpoint/2010/main" val="30004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將榮耀能力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給耶和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華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名所當得的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耀歸給祂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29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不分種族國家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聲來頌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寶座前高舉雙手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79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從這代到那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代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萬民不停頌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地極到地極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民歡然獻祭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28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從列國到列邦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尊崇祢為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唱哈利路亞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敬拜彌賽亞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88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眾城門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耀君王將要進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694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後的榮耀大過先前的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42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眾城門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耀君王將要進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2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國敬拜如眾水的聲音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8104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167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從這代到那代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從這代到那代</dc:title>
  <dc:creator>Windows User</dc:creator>
  <cp:lastModifiedBy>Windows User</cp:lastModifiedBy>
  <cp:revision>1</cp:revision>
  <dcterms:created xsi:type="dcterms:W3CDTF">2022-04-29T16:38:11Z</dcterms:created>
  <dcterms:modified xsi:type="dcterms:W3CDTF">2022-04-29T16:41:41Z</dcterms:modified>
</cp:coreProperties>
</file>