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8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59E-6A41-412C-8C82-2C072CF95BF2}" type="datetimeFigureOut">
              <a:rPr lang="zh-TW" altLang="en-US" smtClean="0"/>
              <a:pPr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要稱頌耶和華</a:t>
            </a:r>
          </a:p>
        </p:txBody>
      </p:sp>
    </p:spTree>
    <p:extLst>
      <p:ext uri="{BB962C8B-B14F-4D97-AF65-F5344CB8AC3E}">
        <p14:creationId xmlns:p14="http://schemas.microsoft.com/office/powerpoint/2010/main" val="21586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8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祂赦免你一切過犯罪孽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醫治你疾病復原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67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17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33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836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34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639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69856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173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我的心，你要稱頌耶和華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我的心你要稱頌耶和華</dc:title>
  <dc:creator>大唐</dc:creator>
  <cp:lastModifiedBy>Windows User</cp:lastModifiedBy>
  <cp:revision>6</cp:revision>
  <dcterms:created xsi:type="dcterms:W3CDTF">2018-07-21T05:15:10Z</dcterms:created>
  <dcterms:modified xsi:type="dcterms:W3CDTF">2022-04-29T17:03:29Z</dcterms:modified>
</cp:coreProperties>
</file>