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37" autoAdjust="0"/>
    <p:restoredTop sz="94660"/>
  </p:normalViewPr>
  <p:slideViewPr>
    <p:cSldViewPr>
      <p:cViewPr varScale="1">
        <p:scale>
          <a:sx n="56" d="100"/>
          <a:sy n="56" d="100"/>
        </p:scale>
        <p:origin x="96" y="9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2A50F-BADE-4A6C-9E6D-69BF0A545974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2A50F-BADE-4A6C-9E6D-69BF0A545974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C56E-053B-4FE1-8B8C-4A9C116587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的救贖者活著</a:t>
            </a:r>
          </a:p>
        </p:txBody>
      </p:sp>
    </p:spTree>
    <p:extLst>
      <p:ext uri="{BB962C8B-B14F-4D97-AF65-F5344CB8AC3E}">
        <p14:creationId xmlns:p14="http://schemas.microsoft.com/office/powerpoint/2010/main" val="270996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祂是永活的主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829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當我在深谷迷失時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祂領我走正義路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375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祂是永活的主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331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當我在曠野孤獨時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祂伴我作我的燈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158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我知道我的救贖者永遠活著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我心不再憂慮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147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我要在每一個日夜中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領受祂的豐盛之愛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687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我知道我的救贖者永遠活著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我靈不再沉睡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081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當號角響起的那一天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我將見祂榮光之面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975205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163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佈景主題1</vt:lpstr>
      <vt:lpstr>我的救贖者活著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我的救贖者活著</dc:title>
  <dc:creator>DaTang</dc:creator>
  <cp:lastModifiedBy>Windows User</cp:lastModifiedBy>
  <cp:revision>3</cp:revision>
  <dcterms:created xsi:type="dcterms:W3CDTF">2018-10-27T01:52:31Z</dcterms:created>
  <dcterms:modified xsi:type="dcterms:W3CDTF">2022-04-22T17:45:58Z</dcterms:modified>
</cp:coreProperties>
</file>