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02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34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3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18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798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02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858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78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674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7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77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93AE-C997-4515-AFDB-F32315071889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3BA9-E363-4992-95EA-E134D527EE7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48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神真偉大</a:t>
            </a:r>
          </a:p>
        </p:txBody>
      </p:sp>
    </p:spTree>
    <p:extLst>
      <p:ext uri="{BB962C8B-B14F-4D97-AF65-F5344CB8AC3E}">
        <p14:creationId xmlns:p14="http://schemas.microsoft.com/office/powerpoint/2010/main" val="36076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貴榮耀君王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萬民都喜樂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地都喜樂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627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有榮光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暗都躲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民高聲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齊來高聲唱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61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聖名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62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全地都看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偉大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781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昔在永在君王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今直到永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不曾改變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存在天地間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96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三一真神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子與聖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神的羔羊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能神羔羊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997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聖尊名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受大讚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我神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偉大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75763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160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Theme1</vt:lpstr>
      <vt:lpstr>我神真偉大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我神真偉大</dc:title>
  <dc:creator>Windows User</dc:creator>
  <cp:lastModifiedBy>Windows User</cp:lastModifiedBy>
  <cp:revision>2</cp:revision>
  <dcterms:created xsi:type="dcterms:W3CDTF">2022-04-29T16:55:37Z</dcterms:created>
  <dcterms:modified xsi:type="dcterms:W3CDTF">2022-04-29T17:00:04Z</dcterms:modified>
</cp:coreProperties>
</file>