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8BC4-83C0-4B5D-BD2F-556FD840B31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ACA-75ED-4EF4-88F0-BA9D56C744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活全能的神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396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勝過黑暗權勢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超乎天下萬有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31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永活全能的神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97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名要稱為至高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國度滿有榮耀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永活全能的神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118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天上地下萬王之王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永活全能的神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25186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108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Church Theme</vt:lpstr>
      <vt:lpstr>永活全能的神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永活全能的神</dc:title>
  <dc:creator>Windows User</dc:creator>
  <cp:lastModifiedBy>Windows User</cp:lastModifiedBy>
  <cp:revision>2</cp:revision>
  <dcterms:created xsi:type="dcterms:W3CDTF">2019-04-27T17:26:36Z</dcterms:created>
  <dcterms:modified xsi:type="dcterms:W3CDTF">2022-04-22T17:54:51Z</dcterms:modified>
</cp:coreProperties>
</file>