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1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2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7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5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1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4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1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0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AFC-1180-4318-B633-A37DB05191E7}" type="datetimeFigureOut">
              <a:rPr lang="vi-VN" smtClean="0"/>
              <a:t>07/05/2022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5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爸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媽我愛您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4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她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的愛心似水長流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只求孩子天天樂悠悠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56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給我溫暖挽我手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OH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媽咪多謝你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52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他工作不會多停留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只求孩子天天都足夠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59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給我飽暖無擔憂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OH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嗲地多謝你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17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天天照料我 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每日循循地教導我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27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謝謝天父賜給我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爸媽無窮盡的愛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92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一顆孝心為你存留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只祈求雙親都多福蔭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51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准我給你說一聲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OH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嗲地媽咪多謝你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57006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443</TotalTime>
  <Words>154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爸媽我愛您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爸媽我愛您</dc:title>
  <dc:creator>Windows User</dc:creator>
  <cp:lastModifiedBy>Windows User</cp:lastModifiedBy>
  <cp:revision>5</cp:revision>
  <dcterms:created xsi:type="dcterms:W3CDTF">2020-01-03T09:10:15Z</dcterms:created>
  <dcterms:modified xsi:type="dcterms:W3CDTF">2022-05-06T18:30:09Z</dcterms:modified>
</cp:coreProperties>
</file>