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EFFAC-C82D-4C95-8241-BAD7B175EECB}" type="datetimeFigureOut">
              <a:rPr lang="zh-TW" altLang="en-US" smtClean="0"/>
              <a:pPr/>
              <a:t>2024/1/31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</p:spTree>
    <p:extLst>
      <p:ext uri="{BB962C8B-B14F-4D97-AF65-F5344CB8AC3E}">
        <p14:creationId xmlns:p14="http://schemas.microsoft.com/office/powerpoint/2010/main" val="6837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願靈內甦醒   心獻頌讚歌聲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的翅膀   願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施恩救拯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3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願榮耀歸主   高唱頌讚新歌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琴和應瑟奏鳴   樂韻歌聲齊賀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203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各邦一致頌揚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 榮光高照諸天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0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 恩慈信實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01457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179252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</TotalTime>
  <Words>112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JhengHei</vt:lpstr>
      <vt:lpstr>Microsoft JhengHei</vt:lpstr>
      <vt:lpstr>Arial</vt:lpstr>
      <vt:lpstr>Calibri</vt:lpstr>
      <vt:lpstr>佈景主題1</vt:lpstr>
      <vt:lpstr>全地至高是我主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全地至高是我主</dc:title>
  <dc:creator>大唐</dc:creator>
  <cp:lastModifiedBy>batisuoc</cp:lastModifiedBy>
  <cp:revision>11</cp:revision>
  <dcterms:created xsi:type="dcterms:W3CDTF">2017-01-22T00:20:42Z</dcterms:created>
  <dcterms:modified xsi:type="dcterms:W3CDTF">2024-01-31T15:34:23Z</dcterms:modified>
</cp:coreProperties>
</file>