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53" r:id="rId2"/>
    <p:sldId id="390" r:id="rId3"/>
    <p:sldId id="510" r:id="rId4"/>
    <p:sldId id="511" r:id="rId5"/>
    <p:sldId id="512" r:id="rId6"/>
    <p:sldId id="513" r:id="rId7"/>
    <p:sldId id="514" r:id="rId8"/>
    <p:sldId id="515" r:id="rId9"/>
    <p:sldId id="51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6" y="1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BF17-F1D8-4FFE-9DB0-D2CB506767F4}" type="datetimeFigureOut">
              <a:rPr lang="zh-TW" altLang="en-US" smtClean="0"/>
              <a:pPr/>
              <a:t>2024/1/26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7813-2E7C-434E-A729-C03FEED07B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奇異恩典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奇異恩典  何等甘甜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我罪已得赦免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前我失喪  今被尋回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瞎眼今得看見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1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01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浩大恩典  使我敬畏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使我心得安慰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2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初信之時  即蒙恩惠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真是何等寶貴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2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52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經過許多危險網羅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飽受人間苦楚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865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此恩領我平安渡過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他日歸回天府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3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1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將來在天安居萬年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恩光如日普照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804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好像最初蒙恩景況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讚美永不減少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4 / 4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975009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71</TotalTime>
  <Words>156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佈景主題1</vt:lpstr>
      <vt:lpstr>奇異恩典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奇異恩典</dc:title>
  <dc:creator>大唐</dc:creator>
  <cp:lastModifiedBy>batisuoc</cp:lastModifiedBy>
  <cp:revision>3</cp:revision>
  <dcterms:created xsi:type="dcterms:W3CDTF">2014-11-25T05:31:52Z</dcterms:created>
  <dcterms:modified xsi:type="dcterms:W3CDTF">2024-01-26T16:07:14Z</dcterms:modified>
</cp:coreProperties>
</file>