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52E8-3DD6-44AC-B432-62258E7B8704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</p:spTree>
    <p:extLst>
      <p:ext uri="{BB962C8B-B14F-4D97-AF65-F5344CB8AC3E}">
        <p14:creationId xmlns:p14="http://schemas.microsoft.com/office/powerpoint/2010/main" val="6837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3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察看施憐憫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42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永看顧的恩義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77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60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7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75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是獨一的主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永遠作王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70020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23</TotalTime>
  <Words>158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佈景主題11</vt:lpstr>
      <vt:lpstr>求主興起禱告的心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User</dc:creator>
  <cp:lastModifiedBy>batisuoc</cp:lastModifiedBy>
  <cp:revision>7</cp:revision>
  <dcterms:created xsi:type="dcterms:W3CDTF">2017-05-30T12:25:58Z</dcterms:created>
  <dcterms:modified xsi:type="dcterms:W3CDTF">2024-01-31T15:47:36Z</dcterms:modified>
</cp:coreProperties>
</file>