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90" r:id="rId2"/>
    <p:sldId id="491" r:id="rId3"/>
    <p:sldId id="492" r:id="rId4"/>
    <p:sldId id="493" r:id="rId5"/>
    <p:sldId id="494" r:id="rId6"/>
    <p:sldId id="495" r:id="rId7"/>
    <p:sldId id="496" r:id="rId8"/>
    <p:sldId id="499" r:id="rId9"/>
    <p:sldId id="500" r:id="rId10"/>
    <p:sldId id="497" r:id="rId11"/>
    <p:sldId id="498" r:id="rId12"/>
    <p:sldId id="501" r:id="rId13"/>
    <p:sldId id="50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02" y="12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73F3-6C38-4885-B6B6-FAC70369B588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生命聖歌 </a:t>
            </a:r>
            <a:r>
              <a:rPr lang="en-US" altLang="zh-CN" sz="5333" b="1" u="sng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8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</p:spTree>
    <p:extLst>
      <p:ext uri="{BB962C8B-B14F-4D97-AF65-F5344CB8AC3E}">
        <p14:creationId xmlns:p14="http://schemas.microsoft.com/office/powerpoint/2010/main" val="254387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父神啟示真理  祂成就大事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藉聖子耶穌我們歡欣無比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( 3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0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將來見主面我們必更驚訝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何等奇妙改變  更純潔無瑕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( 3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5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  讚美主  全地聆聽主聲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  讚美主  萬民快樂歡欣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29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請來藉聖子耶穌來到父前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榮耀歸主  祂已成就大事工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1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榮耀歸於真神  祂成就大事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為愛世人甚至賜下獨生子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9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獻上祂生命為人贖罪受害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永生門已大開  人人可進來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0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  讚美主  全地聆聽主聲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  讚美主  萬民快樂歡欣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445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請來藉聖子耶穌來到父前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榮耀歸主  祂已成就大事工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643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救主流寶血  何等全備救恩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真神應許賜給凡信祂的人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6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罪人中之罪魁若真心相信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一信靠主就必得赦罪之恩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3 )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8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  讚美主  全地聆聽主聲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  讚美主  萬民快樂歡欣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430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請來藉聖子耶穌來到父前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榮耀歸主  祂已成就大事工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247644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</TotalTime>
  <Words>312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微軟正黑體</vt:lpstr>
      <vt:lpstr>Arial</vt:lpstr>
      <vt:lpstr>Calibri</vt:lpstr>
      <vt:lpstr>佈景主題1</vt:lpstr>
      <vt:lpstr>生命聖歌 8 榮耀歸於真神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</dc:title>
  <dc:creator>User</dc:creator>
  <cp:lastModifiedBy>batisuoc</cp:lastModifiedBy>
  <cp:revision>5</cp:revision>
  <dcterms:created xsi:type="dcterms:W3CDTF">2017-06-06T13:16:15Z</dcterms:created>
  <dcterms:modified xsi:type="dcterms:W3CDTF">2024-01-26T14:53:49Z</dcterms:modified>
</cp:coreProperties>
</file>