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3" r:id="rId2"/>
    <p:sldId id="474" r:id="rId3"/>
    <p:sldId id="476" r:id="rId4"/>
    <p:sldId id="477" r:id="rId5"/>
    <p:sldId id="478" r:id="rId6"/>
    <p:sldId id="475" r:id="rId7"/>
    <p:sldId id="479" r:id="rId8"/>
    <p:sldId id="482" r:id="rId9"/>
    <p:sldId id="483" r:id="rId10"/>
    <p:sldId id="480" r:id="rId11"/>
    <p:sldId id="481" r:id="rId12"/>
    <p:sldId id="484" r:id="rId13"/>
    <p:sldId id="485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8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19EC-96E8-4D91-8736-48B83DED872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B1FD1-12D1-46AE-9E3B-C3204FFA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青年聖歌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II</a:t>
            </a:r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44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只有葉子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023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恩主渴望有人去傳揚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生命之道遠近得閒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祂等候人願虛心接受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樂意聽從主的教訓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只有葉子獻我恩主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祂的心何等悲傷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678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當祂正尋找果子的時候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我們只有葉子獻上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恩主正尋找收穫果實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在祂寶血買贖人中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7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祂要尋找聖靈的果子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察看有無榮神事工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7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只有葉子獻我恩主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祂的心何等悲傷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13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當祂正尋找果子的時候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我們只有葉子獻上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44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祂要見祂形像的反照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從那忠心奉獻的人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2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祂要察看你是否熱心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拯救託付你的靈魂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0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只有葉子獻我恩主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祂的心何等悲傷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7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當祂正尋找果子的時候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我們只有葉子獻上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3605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242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微軟正黑體</vt:lpstr>
      <vt:lpstr>Arial</vt:lpstr>
      <vt:lpstr>Calibri</vt:lpstr>
      <vt:lpstr>Theme1</vt:lpstr>
      <vt:lpstr>青年聖歌 II 44 只有葉子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青年聖歌 II 44 只有葉子</dc:title>
  <dc:creator>batisuoc</dc:creator>
  <cp:lastModifiedBy>batisuoc</cp:lastModifiedBy>
  <cp:revision>1</cp:revision>
  <dcterms:created xsi:type="dcterms:W3CDTF">2024-01-26T14:34:20Z</dcterms:created>
  <dcterms:modified xsi:type="dcterms:W3CDTF">2024-01-26T14:34:59Z</dcterms:modified>
</cp:coreProperties>
</file>